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61" r:id="rId3"/>
    <p:sldId id="262" r:id="rId4"/>
    <p:sldId id="263" r:id="rId5"/>
    <p:sldId id="264" r:id="rId6"/>
    <p:sldId id="265" r:id="rId7"/>
    <p:sldId id="266" r:id="rId8"/>
    <p:sldId id="267" r:id="rId9"/>
    <p:sldId id="474" r:id="rId10"/>
    <p:sldId id="475" r:id="rId1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F0F0"/>
    <a:srgbClr val="D7FF6B"/>
    <a:srgbClr val="FFFF18"/>
    <a:srgbClr val="EEFF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2">
              <a:lumOff val="22415"/>
            </a:schemeClr>
          </a:solidFill>
        </a:fill>
      </a:tcStyle>
    </a:wholeTbl>
    <a:band2H>
      <a:tcTxStyle/>
      <a:tcStyle>
        <a:tcBdr/>
        <a:fill>
          <a:solidFill>
            <a:srgbClr val="EAEAEA"/>
          </a:solidFill>
        </a:fill>
      </a:tcStyle>
    </a:band2H>
    <a:firstCol>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1"/>
          </a:solidFill>
        </a:fill>
      </a:tcStyle>
    </a:firstCol>
    <a:lastRow>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1"/>
          </a:solidFill>
        </a:fill>
      </a:tcStyle>
    </a:lastRow>
    <a:firstRow>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1"/>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E6E6E6"/>
          </a:solidFill>
        </a:fill>
      </a:tcStyle>
    </a:wholeTbl>
    <a:band2H>
      <a:tcTxStyle/>
      <a:tcStyle>
        <a:tcBdr/>
        <a:fill>
          <a:solidFill>
            <a:schemeClr val="accent2">
              <a:lumOff val="34547"/>
            </a:schemeClr>
          </a:solidFill>
        </a:fill>
      </a:tcStyle>
    </a:band2H>
    <a:firstCol>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5"/>
          </a:solidFill>
        </a:fill>
      </a:tcStyle>
    </a:firstCol>
    <a:lastRow>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5"/>
          </a:solidFill>
        </a:fill>
      </a:tcStyle>
    </a:lastRow>
    <a:firstRow>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5"/>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firstCol>
    <a:lastRow>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lastRow>
    <a:firstRow>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000000"/>
          </a:solidFill>
        </a:fill>
      </a:tcStyle>
    </a:firstCol>
    <a:lastRow>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000000"/>
          </a:solidFill>
        </a:fill>
      </a:tcStyle>
    </a:lastRow>
    <a:firstRow>
      <a:tcTxStyle b="on" i="on">
        <a:font>
          <a:latin typeface="Arial"/>
          <a:ea typeface="Arial"/>
          <a:cs typeface="Arial"/>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000000"/>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noFill/>
              <a:miter lim="400000"/>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n">
        <a:font>
          <a:latin typeface="Arial"/>
          <a:ea typeface="Arial"/>
          <a:cs typeface="Arial"/>
        </a:font>
        <a:srgbClr val="000000"/>
      </a:tcTxStyle>
      <a:tcStyle>
        <a:tcBdr>
          <a:left>
            <a:ln w="12700" cap="flat">
              <a:solidFill>
                <a:schemeClr val="accent3">
                  <a:lumOff val="44000"/>
                </a:schemeClr>
              </a:solidFill>
              <a:prstDash val="solid"/>
              <a:bevel/>
            </a:ln>
          </a:left>
          <a:right>
            <a:ln w="12700" cap="flat">
              <a:noFill/>
              <a:miter lim="400000"/>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n">
        <a:font>
          <a:latin typeface="Arial"/>
          <a:ea typeface="Arial"/>
          <a:cs typeface="Arial"/>
        </a:font>
        <a:schemeClr val="accent3">
          <a:lumOff val="44000"/>
        </a:schemeClr>
      </a:tcTxStyle>
      <a:tcStyle>
        <a:tcBdr>
          <a:left>
            <a:ln w="12700" cap="flat">
              <a:noFill/>
              <a:miter lim="400000"/>
            </a:ln>
          </a:left>
          <a:right>
            <a:ln w="12700" cap="flat">
              <a:noFill/>
              <a:miter lim="400000"/>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noFill/>
              <a:miter lim="400000"/>
            </a:ln>
          </a:insideH>
          <a:insideV>
            <a:ln w="12700" cap="flat">
              <a:noFill/>
              <a:miter lim="400000"/>
            </a:ln>
          </a:insideV>
        </a:tcBdr>
        <a:fill>
          <a:solidFill>
            <a:schemeClr val="accent3">
              <a:lumOff val="44000"/>
            </a:schemeClr>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chemeClr val="accent3">
              <a:lumOff val="44000"/>
            </a:schemeClr>
          </a:solidFill>
        </a:fill>
      </a:tcStyle>
    </a:band2H>
    <a:firstCol>
      <a:tcTxStyle b="on" i="on">
        <a:font>
          <a:latin typeface="Arial"/>
          <a:ea typeface="Arial"/>
          <a:cs typeface="Arial"/>
        </a:font>
        <a:srgbClr val="000000"/>
      </a:tcTxStyle>
      <a:tcStyle>
        <a:tcBdr>
          <a:left>
            <a:ln w="9525" cap="flat">
              <a:solidFill>
                <a:srgbClr val="000000"/>
              </a:solidFill>
              <a:prstDash val="solid"/>
              <a:bevel/>
            </a:ln>
          </a:left>
          <a:right>
            <a:ln w="9525" cap="flat">
              <a:solidFill>
                <a:srgbClr val="000000"/>
              </a:solidFill>
              <a:prstDash val="solid"/>
              <a:bevel/>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9525" cap="flat">
              <a:solidFill>
                <a:srgbClr val="000000"/>
              </a:solidFill>
              <a:prstDash val="solid"/>
              <a:bevel/>
            </a:ln>
          </a:bottom>
          <a:insideH>
            <a:ln w="12700" cap="flat">
              <a:noFill/>
              <a:miter lim="400000"/>
            </a:ln>
          </a:insideH>
          <a:insideV>
            <a:ln w="12700" cap="flat">
              <a:noFill/>
              <a:miter lim="400000"/>
            </a:ln>
          </a:insideV>
        </a:tcBdr>
        <a:fill>
          <a:noFill/>
        </a:fill>
      </a:tcStyle>
    </a:lastRow>
    <a:firstRow>
      <a:tcTxStyle b="on" i="on">
        <a:font>
          <a:latin typeface="Arial"/>
          <a:ea typeface="Arial"/>
          <a:cs typeface="Arial"/>
        </a:font>
        <a:schemeClr val="accent3">
          <a:lumOff val="44000"/>
        </a:schemeClr>
      </a:tcTxStyle>
      <a:tcStyle>
        <a:tcBdr>
          <a:left>
            <a:ln w="12700" cap="flat">
              <a:noFill/>
              <a:miter lim="400000"/>
            </a:ln>
          </a:left>
          <a:right>
            <a:ln w="12700" cap="flat">
              <a:noFill/>
              <a:miter lim="400000"/>
            </a:ln>
          </a:right>
          <a:top>
            <a:ln w="9525" cap="flat">
              <a:solidFill>
                <a:srgbClr val="000000"/>
              </a:solidFill>
              <a:prstDash val="solid"/>
              <a:bevel/>
            </a:ln>
          </a:top>
          <a:bottom>
            <a:ln w="9525" cap="flat">
              <a:solidFill>
                <a:srgbClr val="000000"/>
              </a:solidFill>
              <a:prstDash val="solid"/>
              <a:bevel/>
            </a:ln>
          </a:bottom>
          <a:insideH>
            <a:ln w="12700" cap="flat">
              <a:noFill/>
              <a:miter lim="400000"/>
            </a:ln>
          </a:insideH>
          <a:insideV>
            <a:ln w="12700" cap="flat">
              <a:noFill/>
              <a:miter lim="400000"/>
            </a:ln>
          </a:insideV>
        </a:tcBdr>
        <a:fill>
          <a:solidFill>
            <a:srgbClr val="00000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7799"/>
    <p:restoredTop sz="93443"/>
  </p:normalViewPr>
  <p:slideViewPr>
    <p:cSldViewPr snapToGrid="0" snapToObjects="1">
      <p:cViewPr varScale="1">
        <p:scale>
          <a:sx n="98" d="100"/>
          <a:sy n="98" d="100"/>
        </p:scale>
        <p:origin x="776" y="1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1" name="Shape 311"/>
          <p:cNvSpPr>
            <a:spLocks noGrp="1" noRot="1" noChangeAspect="1"/>
          </p:cNvSpPr>
          <p:nvPr>
            <p:ph type="sldImg"/>
          </p:nvPr>
        </p:nvSpPr>
        <p:spPr>
          <a:xfrm>
            <a:off x="1143000" y="685800"/>
            <a:ext cx="4572000" cy="3429000"/>
          </a:xfrm>
          <a:prstGeom prst="rect">
            <a:avLst/>
          </a:prstGeom>
        </p:spPr>
        <p:txBody>
          <a:bodyPr/>
          <a:lstStyle/>
          <a:p>
            <a:endParaRPr/>
          </a:p>
        </p:txBody>
      </p:sp>
      <p:sp>
        <p:nvSpPr>
          <p:cNvPr id="312" name="Shape 31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C" dirty="0"/>
          </a:p>
        </p:txBody>
      </p:sp>
    </p:spTree>
    <p:extLst>
      <p:ext uri="{BB962C8B-B14F-4D97-AF65-F5344CB8AC3E}">
        <p14:creationId xmlns:p14="http://schemas.microsoft.com/office/powerpoint/2010/main" val="3692348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7" name="Rectangle"/>
          <p:cNvSpPr/>
          <p:nvPr/>
        </p:nvSpPr>
        <p:spPr>
          <a:xfrm>
            <a:off x="0" y="1003300"/>
            <a:ext cx="9144000" cy="5346700"/>
          </a:xfrm>
          <a:prstGeom prst="rect">
            <a:avLst/>
          </a:prstGeom>
          <a:solidFill>
            <a:srgbClr val="E6E6E6"/>
          </a:solidFill>
          <a:ln w="12700">
            <a:miter lim="400000"/>
          </a:ln>
        </p:spPr>
        <p:txBody>
          <a:bodyPr lIns="45719" rIns="45719" anchor="ctr"/>
          <a:lstStyle/>
          <a:p>
            <a:endParaRPr/>
          </a:p>
        </p:txBody>
      </p:sp>
      <p:pic>
        <p:nvPicPr>
          <p:cNvPr id="18" name="Hintergrund" descr="Hintergrund"/>
          <p:cNvPicPr>
            <a:picLocks noChangeAspect="1"/>
          </p:cNvPicPr>
          <p:nvPr/>
        </p:nvPicPr>
        <p:blipFill>
          <a:blip r:embed="rId2"/>
          <a:srcRect b="92570"/>
          <a:stretch>
            <a:fillRect/>
          </a:stretch>
        </p:blipFill>
        <p:spPr>
          <a:xfrm>
            <a:off x="0" y="6362700"/>
            <a:ext cx="9144000" cy="509588"/>
          </a:xfrm>
          <a:prstGeom prst="rect">
            <a:avLst/>
          </a:prstGeom>
          <a:ln w="12700">
            <a:miter lim="400000"/>
          </a:ln>
        </p:spPr>
      </p:pic>
      <p:pic>
        <p:nvPicPr>
          <p:cNvPr id="19" name="schatten" descr="schatten"/>
          <p:cNvPicPr>
            <a:picLocks noChangeAspect="1"/>
          </p:cNvPicPr>
          <p:nvPr/>
        </p:nvPicPr>
        <p:blipFill>
          <a:blip r:embed="rId3"/>
          <a:stretch>
            <a:fillRect/>
          </a:stretch>
        </p:blipFill>
        <p:spPr>
          <a:xfrm>
            <a:off x="0" y="6243637"/>
            <a:ext cx="9144000" cy="120651"/>
          </a:xfrm>
          <a:prstGeom prst="rect">
            <a:avLst/>
          </a:prstGeom>
          <a:ln w="12700">
            <a:miter lim="400000"/>
          </a:ln>
        </p:spPr>
      </p:pic>
      <p:sp>
        <p:nvSpPr>
          <p:cNvPr id="20" name="Here comes your footer"/>
          <p:cNvSpPr txBox="1"/>
          <p:nvPr/>
        </p:nvSpPr>
        <p:spPr>
          <a:xfrm>
            <a:off x="1876425" y="6464300"/>
            <a:ext cx="5376863"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200"/>
            </a:lvl1pPr>
          </a:lstStyle>
          <a:p>
            <a:pPr>
              <a:defRPr sz="1800"/>
            </a:pPr>
            <a:r>
              <a:rPr sz="1200"/>
              <a:t>Here comes your footer</a:t>
            </a:r>
          </a:p>
        </p:txBody>
      </p:sp>
      <p:pic>
        <p:nvPicPr>
          <p:cNvPr id="21" name="PP small" descr="PP small"/>
          <p:cNvPicPr>
            <a:picLocks noChangeAspect="1"/>
          </p:cNvPicPr>
          <p:nvPr/>
        </p:nvPicPr>
        <p:blipFill>
          <a:blip r:embed="rId4"/>
          <a:srcRect b="34532"/>
          <a:stretch>
            <a:fillRect/>
          </a:stretch>
        </p:blipFill>
        <p:spPr>
          <a:xfrm>
            <a:off x="6604000" y="381000"/>
            <a:ext cx="2266950" cy="284164"/>
          </a:xfrm>
          <a:prstGeom prst="rect">
            <a:avLst/>
          </a:prstGeom>
          <a:ln w="12700">
            <a:miter lim="400000"/>
          </a:ln>
        </p:spPr>
      </p:pic>
      <p:pic>
        <p:nvPicPr>
          <p:cNvPr id="22" name="PP small" descr="PP small"/>
          <p:cNvPicPr>
            <a:picLocks noChangeAspect="1"/>
          </p:cNvPicPr>
          <p:nvPr/>
        </p:nvPicPr>
        <p:blipFill>
          <a:blip r:embed="rId4"/>
          <a:srcRect b="34532"/>
          <a:stretch>
            <a:fillRect/>
          </a:stretch>
        </p:blipFill>
        <p:spPr>
          <a:xfrm>
            <a:off x="152400" y="6459537"/>
            <a:ext cx="2419350" cy="303213"/>
          </a:xfrm>
          <a:prstGeom prst="rect">
            <a:avLst/>
          </a:prstGeom>
          <a:ln w="12700">
            <a:miter lim="400000"/>
          </a:ln>
        </p:spPr>
      </p:pic>
      <p:pic>
        <p:nvPicPr>
          <p:cNvPr id="23" name="Hintergrund" descr="Hintergrund"/>
          <p:cNvPicPr>
            <a:picLocks noChangeAspect="1"/>
          </p:cNvPicPr>
          <p:nvPr/>
        </p:nvPicPr>
        <p:blipFill>
          <a:blip r:embed="rId2"/>
          <a:stretch>
            <a:fillRect/>
          </a:stretch>
        </p:blipFill>
        <p:spPr>
          <a:xfrm>
            <a:off x="0" y="0"/>
            <a:ext cx="9144000" cy="6859589"/>
          </a:xfrm>
          <a:prstGeom prst="rect">
            <a:avLst/>
          </a:prstGeom>
          <a:ln w="12700">
            <a:miter lim="400000"/>
          </a:ln>
        </p:spPr>
      </p:pic>
      <p:pic>
        <p:nvPicPr>
          <p:cNvPr id="24" name="Himmel2" descr="Himmel2"/>
          <p:cNvPicPr>
            <a:picLocks noChangeAspect="1"/>
          </p:cNvPicPr>
          <p:nvPr/>
        </p:nvPicPr>
        <p:blipFill>
          <a:blip r:embed="rId5"/>
          <a:stretch>
            <a:fillRect/>
          </a:stretch>
        </p:blipFill>
        <p:spPr>
          <a:xfrm>
            <a:off x="0" y="3765550"/>
            <a:ext cx="9144000" cy="2114550"/>
          </a:xfrm>
          <a:prstGeom prst="rect">
            <a:avLst/>
          </a:prstGeom>
          <a:ln w="12700">
            <a:miter lim="400000"/>
          </a:ln>
        </p:spPr>
      </p:pic>
      <p:pic>
        <p:nvPicPr>
          <p:cNvPr id="25" name="schatten" descr="schatten"/>
          <p:cNvPicPr>
            <a:picLocks noChangeAspect="1"/>
          </p:cNvPicPr>
          <p:nvPr/>
        </p:nvPicPr>
        <p:blipFill>
          <a:blip r:embed="rId6"/>
          <a:stretch>
            <a:fillRect/>
          </a:stretch>
        </p:blipFill>
        <p:spPr>
          <a:xfrm>
            <a:off x="0" y="3765550"/>
            <a:ext cx="9144000" cy="120650"/>
          </a:xfrm>
          <a:prstGeom prst="rect">
            <a:avLst/>
          </a:prstGeom>
          <a:ln w="12700">
            <a:miter lim="400000"/>
          </a:ln>
        </p:spPr>
      </p:pic>
      <p:pic>
        <p:nvPicPr>
          <p:cNvPr id="26" name="PP small" descr="PP small"/>
          <p:cNvPicPr>
            <a:picLocks noChangeAspect="1"/>
          </p:cNvPicPr>
          <p:nvPr/>
        </p:nvPicPr>
        <p:blipFill>
          <a:blip r:embed="rId4"/>
          <a:srcRect b="34532"/>
          <a:stretch>
            <a:fillRect/>
          </a:stretch>
        </p:blipFill>
        <p:spPr>
          <a:xfrm>
            <a:off x="6432550" y="6191250"/>
            <a:ext cx="2419350" cy="303214"/>
          </a:xfrm>
          <a:prstGeom prst="rect">
            <a:avLst/>
          </a:prstGeom>
          <a:ln w="12700">
            <a:miter lim="400000"/>
          </a:ln>
        </p:spPr>
      </p:pic>
      <p:sp>
        <p:nvSpPr>
          <p:cNvPr id="27" name="Title Text"/>
          <p:cNvSpPr txBox="1">
            <a:spLocks noGrp="1"/>
          </p:cNvSpPr>
          <p:nvPr>
            <p:ph type="title"/>
          </p:nvPr>
        </p:nvSpPr>
        <p:spPr>
          <a:xfrm>
            <a:off x="727075" y="0"/>
            <a:ext cx="6757989" cy="2403475"/>
          </a:xfrm>
          <a:prstGeom prst="rect">
            <a:avLst/>
          </a:prstGeom>
        </p:spPr>
        <p:txBody>
          <a:bodyPr lIns="45719" tIns="45719" rIns="45719" bIns="45719" anchor="b"/>
          <a:lstStyle>
            <a:lvl1pPr>
              <a:defRPr sz="2800"/>
            </a:lvl1pPr>
          </a:lstStyle>
          <a:p>
            <a:r>
              <a:t>Title Text</a:t>
            </a:r>
          </a:p>
        </p:txBody>
      </p:sp>
      <p:sp>
        <p:nvSpPr>
          <p:cNvPr id="28" name="Body Level One…"/>
          <p:cNvSpPr txBox="1">
            <a:spLocks noGrp="1"/>
          </p:cNvSpPr>
          <p:nvPr>
            <p:ph type="body" sz="half" idx="1"/>
          </p:nvPr>
        </p:nvSpPr>
        <p:spPr>
          <a:xfrm>
            <a:off x="727075" y="2571750"/>
            <a:ext cx="6764339" cy="2487613"/>
          </a:xfrm>
          <a:prstGeom prst="rect">
            <a:avLst/>
          </a:prstGeom>
        </p:spPr>
        <p:txBody>
          <a:bodyPr lIns="45719" tIns="45719" rIns="45719" bIns="45719"/>
          <a:lstStyle>
            <a:lvl1pPr marL="0" indent="0">
              <a:spcBef>
                <a:spcPts val="500"/>
              </a:spcBef>
              <a:buClrTx/>
              <a:buSzTx/>
              <a:buNone/>
              <a:defRPr sz="2200" b="1"/>
            </a:lvl1pPr>
            <a:lvl2pPr marL="340518" indent="-148431">
              <a:spcBef>
                <a:spcPts val="500"/>
              </a:spcBef>
              <a:buClrTx/>
              <a:defRPr sz="2200" b="1"/>
            </a:lvl2pPr>
            <a:lvl3pPr marL="547026" indent="-164438">
              <a:spcBef>
                <a:spcPts val="500"/>
              </a:spcBef>
              <a:buClrTx/>
              <a:defRPr sz="2200" b="1"/>
            </a:lvl3pPr>
            <a:lvl4pPr marL="771366" indent="-207804">
              <a:spcBef>
                <a:spcPts val="500"/>
              </a:spcBef>
              <a:buClrTx/>
              <a:defRPr sz="2200" b="1"/>
            </a:lvl4pPr>
            <a:lvl5pPr marL="982821" indent="-228759">
              <a:spcBef>
                <a:spcPts val="500"/>
              </a:spcBef>
              <a:buClrTx/>
              <a:defRPr sz="2200" b="1"/>
            </a:lvl5pPr>
          </a:lstStyle>
          <a:p>
            <a:r>
              <a:t>Body Level One</a:t>
            </a:r>
          </a:p>
          <a:p>
            <a:pPr lvl="1"/>
            <a:r>
              <a:t>Body Level Two</a:t>
            </a:r>
          </a:p>
          <a:p>
            <a:pPr lvl="2"/>
            <a:r>
              <a:t>Body Level Three</a:t>
            </a:r>
          </a:p>
          <a:p>
            <a:pPr lvl="3"/>
            <a:r>
              <a:t>Body Level Four</a:t>
            </a:r>
          </a:p>
          <a:p>
            <a:pPr lvl="4"/>
            <a:r>
              <a:t>Body Level Five</a:t>
            </a:r>
          </a:p>
        </p:txBody>
      </p:sp>
      <p:sp>
        <p:nvSpPr>
          <p:cNvPr id="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162" name="Rectangle"/>
          <p:cNvSpPr/>
          <p:nvPr/>
        </p:nvSpPr>
        <p:spPr>
          <a:xfrm>
            <a:off x="0" y="1003300"/>
            <a:ext cx="9144000" cy="5346700"/>
          </a:xfrm>
          <a:prstGeom prst="rect">
            <a:avLst/>
          </a:prstGeom>
          <a:solidFill>
            <a:srgbClr val="E6E6E6"/>
          </a:solidFill>
          <a:ln w="12700">
            <a:miter lim="400000"/>
          </a:ln>
        </p:spPr>
        <p:txBody>
          <a:bodyPr lIns="45719" rIns="45719" anchor="ctr"/>
          <a:lstStyle/>
          <a:p>
            <a:endParaRPr/>
          </a:p>
        </p:txBody>
      </p:sp>
      <p:pic>
        <p:nvPicPr>
          <p:cNvPr id="163" name="Hintergrund" descr="Hintergrund"/>
          <p:cNvPicPr>
            <a:picLocks noChangeAspect="1"/>
          </p:cNvPicPr>
          <p:nvPr/>
        </p:nvPicPr>
        <p:blipFill>
          <a:blip r:embed="rId2"/>
          <a:srcRect b="92570"/>
          <a:stretch>
            <a:fillRect/>
          </a:stretch>
        </p:blipFill>
        <p:spPr>
          <a:xfrm>
            <a:off x="0" y="6362700"/>
            <a:ext cx="9144000" cy="509588"/>
          </a:xfrm>
          <a:prstGeom prst="rect">
            <a:avLst/>
          </a:prstGeom>
          <a:ln w="12700">
            <a:miter lim="400000"/>
          </a:ln>
        </p:spPr>
      </p:pic>
      <p:pic>
        <p:nvPicPr>
          <p:cNvPr id="164" name="schatten" descr="schatten"/>
          <p:cNvPicPr>
            <a:picLocks noChangeAspect="1"/>
          </p:cNvPicPr>
          <p:nvPr/>
        </p:nvPicPr>
        <p:blipFill>
          <a:blip r:embed="rId3"/>
          <a:stretch>
            <a:fillRect/>
          </a:stretch>
        </p:blipFill>
        <p:spPr>
          <a:xfrm>
            <a:off x="0" y="6243637"/>
            <a:ext cx="9144000" cy="120651"/>
          </a:xfrm>
          <a:prstGeom prst="rect">
            <a:avLst/>
          </a:prstGeom>
          <a:ln w="12700">
            <a:miter lim="400000"/>
          </a:ln>
        </p:spPr>
      </p:pic>
      <p:sp>
        <p:nvSpPr>
          <p:cNvPr id="165" name="Here comes your footer"/>
          <p:cNvSpPr txBox="1"/>
          <p:nvPr/>
        </p:nvSpPr>
        <p:spPr>
          <a:xfrm>
            <a:off x="1876425" y="6464300"/>
            <a:ext cx="5376863"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200"/>
            </a:lvl1pPr>
          </a:lstStyle>
          <a:p>
            <a:pPr>
              <a:defRPr sz="1800"/>
            </a:pPr>
            <a:r>
              <a:rPr sz="1200"/>
              <a:t>Here comes your footer</a:t>
            </a:r>
          </a:p>
        </p:txBody>
      </p:sp>
      <p:pic>
        <p:nvPicPr>
          <p:cNvPr id="166" name="PP small" descr="PP small"/>
          <p:cNvPicPr>
            <a:picLocks noChangeAspect="1"/>
          </p:cNvPicPr>
          <p:nvPr/>
        </p:nvPicPr>
        <p:blipFill>
          <a:blip r:embed="rId4"/>
          <a:srcRect b="34532"/>
          <a:stretch>
            <a:fillRect/>
          </a:stretch>
        </p:blipFill>
        <p:spPr>
          <a:xfrm>
            <a:off x="6604000" y="381000"/>
            <a:ext cx="2266950" cy="284164"/>
          </a:xfrm>
          <a:prstGeom prst="rect">
            <a:avLst/>
          </a:prstGeom>
          <a:ln w="12700">
            <a:miter lim="400000"/>
          </a:ln>
        </p:spPr>
      </p:pic>
      <p:pic>
        <p:nvPicPr>
          <p:cNvPr id="167" name="PP small" descr="PP small"/>
          <p:cNvPicPr>
            <a:picLocks noChangeAspect="1"/>
          </p:cNvPicPr>
          <p:nvPr/>
        </p:nvPicPr>
        <p:blipFill>
          <a:blip r:embed="rId4"/>
          <a:srcRect b="34532"/>
          <a:stretch>
            <a:fillRect/>
          </a:stretch>
        </p:blipFill>
        <p:spPr>
          <a:xfrm>
            <a:off x="152400" y="6459537"/>
            <a:ext cx="2419350" cy="303213"/>
          </a:xfrm>
          <a:prstGeom prst="rect">
            <a:avLst/>
          </a:prstGeom>
          <a:ln w="12700">
            <a:miter lim="400000"/>
          </a:ln>
        </p:spPr>
      </p:pic>
      <p:sp>
        <p:nvSpPr>
          <p:cNvPr id="168" name="Title Text"/>
          <p:cNvSpPr txBox="1">
            <a:spLocks noGrp="1"/>
          </p:cNvSpPr>
          <p:nvPr>
            <p:ph type="title"/>
          </p:nvPr>
        </p:nvSpPr>
        <p:spPr>
          <a:xfrm>
            <a:off x="6705600" y="0"/>
            <a:ext cx="2100264" cy="6119814"/>
          </a:xfrm>
          <a:prstGeom prst="rect">
            <a:avLst/>
          </a:prstGeom>
        </p:spPr>
        <p:txBody>
          <a:bodyPr/>
          <a:lstStyle/>
          <a:p>
            <a:r>
              <a:t>Title Text</a:t>
            </a:r>
          </a:p>
        </p:txBody>
      </p:sp>
      <p:sp>
        <p:nvSpPr>
          <p:cNvPr id="169" name="Body Level One…"/>
          <p:cNvSpPr txBox="1">
            <a:spLocks noGrp="1"/>
          </p:cNvSpPr>
          <p:nvPr>
            <p:ph type="body" idx="1"/>
          </p:nvPr>
        </p:nvSpPr>
        <p:spPr>
          <a:xfrm>
            <a:off x="403225" y="230188"/>
            <a:ext cx="6149975" cy="66278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77" name="Rounded Rectangle"/>
          <p:cNvSpPr/>
          <p:nvPr/>
        </p:nvSpPr>
        <p:spPr>
          <a:xfrm>
            <a:off x="304800" y="328613"/>
            <a:ext cx="8532814" cy="6197601"/>
          </a:xfrm>
          <a:prstGeom prst="roundRect">
            <a:avLst>
              <a:gd name="adj" fmla="val 2081"/>
            </a:avLst>
          </a:prstGeom>
          <a:gradFill>
            <a:gsLst>
              <a:gs pos="0">
                <a:schemeClr val="accent3">
                  <a:lumOff val="44000"/>
                </a:schemeClr>
              </a:gs>
              <a:gs pos="98000">
                <a:schemeClr val="accent3">
                  <a:lumOff val="44000"/>
                </a:schemeClr>
              </a:gs>
              <a:gs pos="99055">
                <a:srgbClr val="F7F7F7"/>
              </a:gs>
              <a:gs pos="100000">
                <a:srgbClr val="D9D9D9"/>
              </a:gs>
            </a:gsLst>
            <a:lin ang="5400000"/>
          </a:gradFill>
          <a:ln w="3175" cap="rnd">
            <a:solidFill>
              <a:srgbClr val="A2A1A1"/>
            </a:solidFill>
            <a:bevel/>
          </a:ln>
          <a:effectLst>
            <a:outerShdw blurRad="76200" dist="50800" dir="5400000" rotWithShape="0">
              <a:srgbClr val="000000">
                <a:alpha val="25000"/>
              </a:srgbClr>
            </a:outerShdw>
          </a:effectLst>
        </p:spPr>
        <p:txBody>
          <a:bodyPr lIns="45719" rIns="45719" anchor="ctr"/>
          <a:lstStyle/>
          <a:p>
            <a:pPr algn="ctr">
              <a:defRPr>
                <a:solidFill>
                  <a:schemeClr val="accent3">
                    <a:lumOff val="44000"/>
                  </a:schemeClr>
                </a:solidFill>
                <a:latin typeface="Verdana"/>
                <a:ea typeface="Verdana"/>
                <a:cs typeface="Verdana"/>
                <a:sym typeface="Verdana"/>
              </a:defRPr>
            </a:pPr>
            <a:endParaRPr/>
          </a:p>
        </p:txBody>
      </p:sp>
      <p:sp>
        <p:nvSpPr>
          <p:cNvPr id="178" name="Rounded Rectangle"/>
          <p:cNvSpPr/>
          <p:nvPr/>
        </p:nvSpPr>
        <p:spPr>
          <a:xfrm>
            <a:off x="418596" y="434162"/>
            <a:ext cx="8306810" cy="5486401"/>
          </a:xfrm>
          <a:prstGeom prst="roundRect">
            <a:avLst>
              <a:gd name="adj" fmla="val 2127"/>
            </a:avLst>
          </a:prstGeom>
          <a:gradFill>
            <a:gsLst>
              <a:gs pos="0">
                <a:schemeClr val="accent3">
                  <a:lumOff val="44000"/>
                </a:schemeClr>
              </a:gs>
              <a:gs pos="55000">
                <a:schemeClr val="accent5">
                  <a:lumOff val="14788"/>
                </a:schemeClr>
              </a:gs>
              <a:gs pos="100000">
                <a:srgbClr val="9E9E9E"/>
              </a:gs>
            </a:gsLst>
            <a:path path="circle">
              <a:fillToRect l="-19636" t="62278" r="119636" b="37721"/>
            </a:path>
          </a:gradFill>
          <a:ln w="12700">
            <a:miter lim="400000"/>
          </a:ln>
        </p:spPr>
        <p:txBody>
          <a:bodyPr lIns="45719" rIns="45719" anchor="ctr"/>
          <a:lstStyle/>
          <a:p>
            <a:pPr algn="ctr">
              <a:defRPr>
                <a:solidFill>
                  <a:schemeClr val="accent3">
                    <a:lumOff val="44000"/>
                  </a:schemeClr>
                </a:solidFill>
                <a:latin typeface="Verdana"/>
                <a:ea typeface="Verdana"/>
                <a:cs typeface="Verdana"/>
                <a:sym typeface="Verdana"/>
              </a:defRPr>
            </a:pPr>
            <a:endParaRPr/>
          </a:p>
        </p:txBody>
      </p:sp>
      <p:sp>
        <p:nvSpPr>
          <p:cNvPr id="179" name="Rounded Rectangle"/>
          <p:cNvSpPr/>
          <p:nvPr/>
        </p:nvSpPr>
        <p:spPr>
          <a:xfrm>
            <a:off x="304800" y="328613"/>
            <a:ext cx="8532814" cy="6197601"/>
          </a:xfrm>
          <a:prstGeom prst="roundRect">
            <a:avLst>
              <a:gd name="adj" fmla="val 2081"/>
            </a:avLst>
          </a:prstGeom>
          <a:gradFill>
            <a:gsLst>
              <a:gs pos="0">
                <a:schemeClr val="accent3">
                  <a:lumOff val="44000"/>
                </a:schemeClr>
              </a:gs>
              <a:gs pos="98000">
                <a:schemeClr val="accent3">
                  <a:lumOff val="44000"/>
                </a:schemeClr>
              </a:gs>
              <a:gs pos="99055">
                <a:srgbClr val="F7F7F7"/>
              </a:gs>
              <a:gs pos="100000">
                <a:srgbClr val="D9D9D9"/>
              </a:gs>
            </a:gsLst>
            <a:lin ang="5400000"/>
          </a:gradFill>
          <a:ln w="3175" cap="rnd">
            <a:solidFill>
              <a:srgbClr val="A2A1A1"/>
            </a:solidFill>
            <a:bevel/>
          </a:ln>
          <a:effectLst>
            <a:outerShdw blurRad="76200" dist="50800" dir="5400000" rotWithShape="0">
              <a:srgbClr val="000000">
                <a:alpha val="25000"/>
              </a:srgbClr>
            </a:outerShdw>
          </a:effectLst>
        </p:spPr>
        <p:txBody>
          <a:bodyPr lIns="45719" rIns="45719" anchor="ctr"/>
          <a:lstStyle/>
          <a:p>
            <a:pPr algn="ctr">
              <a:defRPr>
                <a:solidFill>
                  <a:schemeClr val="accent3">
                    <a:lumOff val="44000"/>
                  </a:schemeClr>
                </a:solidFill>
                <a:latin typeface="Verdana"/>
                <a:ea typeface="Verdana"/>
                <a:cs typeface="Verdana"/>
                <a:sym typeface="Verdana"/>
              </a:defRPr>
            </a:pPr>
            <a:endParaRPr/>
          </a:p>
        </p:txBody>
      </p:sp>
      <p:sp>
        <p:nvSpPr>
          <p:cNvPr id="180" name="Rounded Rectangle"/>
          <p:cNvSpPr/>
          <p:nvPr/>
        </p:nvSpPr>
        <p:spPr>
          <a:xfrm>
            <a:off x="418596" y="434162"/>
            <a:ext cx="8306810" cy="3108961"/>
          </a:xfrm>
          <a:prstGeom prst="roundRect">
            <a:avLst>
              <a:gd name="adj" fmla="val 4578"/>
            </a:avLst>
          </a:prstGeom>
          <a:gradFill>
            <a:gsLst>
              <a:gs pos="0">
                <a:schemeClr val="accent3">
                  <a:lumOff val="44000"/>
                </a:schemeClr>
              </a:gs>
              <a:gs pos="55000">
                <a:schemeClr val="accent5">
                  <a:lumOff val="14788"/>
                </a:schemeClr>
              </a:gs>
              <a:gs pos="100000">
                <a:srgbClr val="9E9E9E"/>
              </a:gs>
            </a:gsLst>
            <a:path path="circle">
              <a:fillToRect l="-19636" t="62278" r="119636" b="37721"/>
            </a:path>
          </a:gradFill>
          <a:ln w="12700">
            <a:miter lim="400000"/>
          </a:ln>
        </p:spPr>
        <p:txBody>
          <a:bodyPr lIns="45719" rIns="45719" anchor="ctr"/>
          <a:lstStyle/>
          <a:p>
            <a:pPr algn="ctr">
              <a:defRPr>
                <a:solidFill>
                  <a:schemeClr val="accent3">
                    <a:lumOff val="44000"/>
                  </a:schemeClr>
                </a:solidFill>
                <a:latin typeface="Verdana"/>
                <a:ea typeface="Verdana"/>
                <a:cs typeface="Verdana"/>
                <a:sym typeface="Verdana"/>
              </a:defRPr>
            </a:pPr>
            <a:endParaRPr/>
          </a:p>
        </p:txBody>
      </p:sp>
      <p:sp>
        <p:nvSpPr>
          <p:cNvPr id="181" name="Title Text"/>
          <p:cNvSpPr txBox="1">
            <a:spLocks noGrp="1"/>
          </p:cNvSpPr>
          <p:nvPr>
            <p:ph type="title"/>
          </p:nvPr>
        </p:nvSpPr>
        <p:spPr>
          <a:xfrm>
            <a:off x="722376" y="105705"/>
            <a:ext cx="7772401" cy="3543301"/>
          </a:xfrm>
          <a:prstGeom prst="rect">
            <a:avLst/>
          </a:prstGeom>
        </p:spPr>
        <p:txBody>
          <a:bodyPr lIns="45719" tIns="45719" rIns="45719" bIns="45719" anchor="b">
            <a:normAutofit/>
          </a:bodyPr>
          <a:lstStyle>
            <a:lvl1pPr algn="r">
              <a:defRPr sz="4500">
                <a:solidFill>
                  <a:srgbClr val="838EBA"/>
                </a:solidFill>
                <a:effectLst>
                  <a:outerShdw blurRad="50800" dist="22860" dir="5400000" rotWithShape="0">
                    <a:srgbClr val="000000">
                      <a:alpha val="55000"/>
                    </a:srgbClr>
                  </a:outerShdw>
                </a:effectLst>
                <a:latin typeface="Verdana"/>
                <a:ea typeface="Verdana"/>
                <a:cs typeface="Verdana"/>
                <a:sym typeface="Verdana"/>
              </a:defRPr>
            </a:lvl1pPr>
          </a:lstStyle>
          <a:p>
            <a:r>
              <a:t>Title Text</a:t>
            </a:r>
          </a:p>
        </p:txBody>
      </p:sp>
      <p:sp>
        <p:nvSpPr>
          <p:cNvPr id="182" name="Body Level One…"/>
          <p:cNvSpPr txBox="1">
            <a:spLocks noGrp="1"/>
          </p:cNvSpPr>
          <p:nvPr>
            <p:ph type="body" sz="half" idx="1"/>
          </p:nvPr>
        </p:nvSpPr>
        <p:spPr>
          <a:xfrm>
            <a:off x="722376" y="3685032"/>
            <a:ext cx="7772401" cy="2628901"/>
          </a:xfrm>
          <a:prstGeom prst="rect">
            <a:avLst/>
          </a:prstGeom>
        </p:spPr>
        <p:txBody>
          <a:bodyPr/>
          <a:lstStyle>
            <a:lvl1pPr marL="0" indent="36576" algn="r">
              <a:spcBef>
                <a:spcPts val="0"/>
              </a:spcBef>
              <a:buClrTx/>
              <a:buSzTx/>
              <a:buNone/>
              <a:defRPr>
                <a:solidFill>
                  <a:srgbClr val="767C7E"/>
                </a:solidFill>
                <a:latin typeface="Verdana"/>
                <a:ea typeface="Verdana"/>
                <a:cs typeface="Verdana"/>
                <a:sym typeface="Verdana"/>
              </a:defRPr>
            </a:lvl1pPr>
            <a:lvl2pPr marL="0" indent="457200" algn="r">
              <a:spcBef>
                <a:spcPts val="0"/>
              </a:spcBef>
              <a:buClrTx/>
              <a:buSzTx/>
              <a:buNone/>
              <a:defRPr>
                <a:solidFill>
                  <a:srgbClr val="767C7E"/>
                </a:solidFill>
                <a:latin typeface="Verdana"/>
                <a:ea typeface="Verdana"/>
                <a:cs typeface="Verdana"/>
                <a:sym typeface="Verdana"/>
              </a:defRPr>
            </a:lvl2pPr>
            <a:lvl3pPr marL="0" indent="914400" algn="r">
              <a:spcBef>
                <a:spcPts val="0"/>
              </a:spcBef>
              <a:buClrTx/>
              <a:buSzTx/>
              <a:buNone/>
              <a:defRPr>
                <a:solidFill>
                  <a:srgbClr val="767C7E"/>
                </a:solidFill>
                <a:latin typeface="Verdana"/>
                <a:ea typeface="Verdana"/>
                <a:cs typeface="Verdana"/>
                <a:sym typeface="Verdana"/>
              </a:defRPr>
            </a:lvl3pPr>
            <a:lvl4pPr marL="0" indent="1371600" algn="r">
              <a:spcBef>
                <a:spcPts val="0"/>
              </a:spcBef>
              <a:buClrTx/>
              <a:buSzTx/>
              <a:buNone/>
              <a:defRPr>
                <a:solidFill>
                  <a:srgbClr val="767C7E"/>
                </a:solidFill>
                <a:latin typeface="Verdana"/>
                <a:ea typeface="Verdana"/>
                <a:cs typeface="Verdana"/>
                <a:sym typeface="Verdana"/>
              </a:defRPr>
            </a:lvl4pPr>
            <a:lvl5pPr marL="0" indent="1828800" algn="r">
              <a:spcBef>
                <a:spcPts val="0"/>
              </a:spcBef>
              <a:buClrTx/>
              <a:buSzTx/>
              <a:buNone/>
              <a:defRPr>
                <a:solidFill>
                  <a:srgbClr val="767C7E"/>
                </a:solidFill>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83" name="Slide Number"/>
          <p:cNvSpPr txBox="1">
            <a:spLocks noGrp="1"/>
          </p:cNvSpPr>
          <p:nvPr>
            <p:ph type="sldNum" sz="quarter" idx="2"/>
          </p:nvPr>
        </p:nvSpPr>
        <p:spPr>
          <a:xfrm>
            <a:off x="8348663" y="6250014"/>
            <a:ext cx="457201" cy="226986"/>
          </a:xfrm>
          <a:prstGeom prst="rect">
            <a:avLst/>
          </a:prstGeom>
        </p:spPr>
        <p:txBody>
          <a:bodyPr anchor="b"/>
          <a:lstStyle>
            <a:lvl1pPr>
              <a:defRPr sz="1000">
                <a:solidFill>
                  <a:srgbClr val="A1AAAC"/>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90" name="Rounded Rectangle"/>
          <p:cNvSpPr/>
          <p:nvPr/>
        </p:nvSpPr>
        <p:spPr>
          <a:xfrm>
            <a:off x="304800" y="328613"/>
            <a:ext cx="8532814" cy="6197601"/>
          </a:xfrm>
          <a:prstGeom prst="roundRect">
            <a:avLst>
              <a:gd name="adj" fmla="val 2081"/>
            </a:avLst>
          </a:prstGeom>
          <a:gradFill>
            <a:gsLst>
              <a:gs pos="0">
                <a:schemeClr val="accent3">
                  <a:lumOff val="44000"/>
                </a:schemeClr>
              </a:gs>
              <a:gs pos="98000">
                <a:schemeClr val="accent3">
                  <a:lumOff val="44000"/>
                </a:schemeClr>
              </a:gs>
              <a:gs pos="99055">
                <a:srgbClr val="F7F7F7"/>
              </a:gs>
              <a:gs pos="100000">
                <a:srgbClr val="D9D9D9"/>
              </a:gs>
            </a:gsLst>
            <a:lin ang="5400000"/>
          </a:gradFill>
          <a:ln w="3175" cap="rnd">
            <a:solidFill>
              <a:srgbClr val="A2A1A1"/>
            </a:solidFill>
            <a:bevel/>
          </a:ln>
          <a:effectLst>
            <a:outerShdw blurRad="76200" dist="50800" dir="5400000" rotWithShape="0">
              <a:srgbClr val="000000">
                <a:alpha val="25000"/>
              </a:srgbClr>
            </a:outerShdw>
          </a:effectLst>
        </p:spPr>
        <p:txBody>
          <a:bodyPr lIns="45719" rIns="45719" anchor="ctr"/>
          <a:lstStyle/>
          <a:p>
            <a:pPr algn="ctr">
              <a:defRPr>
                <a:solidFill>
                  <a:schemeClr val="accent3">
                    <a:lumOff val="44000"/>
                  </a:schemeClr>
                </a:solidFill>
                <a:latin typeface="Verdana"/>
                <a:ea typeface="Verdana"/>
                <a:cs typeface="Verdana"/>
                <a:sym typeface="Verdana"/>
              </a:defRPr>
            </a:pPr>
            <a:endParaRPr/>
          </a:p>
        </p:txBody>
      </p:sp>
      <p:sp>
        <p:nvSpPr>
          <p:cNvPr id="191" name="Rounded Rectangle"/>
          <p:cNvSpPr/>
          <p:nvPr/>
        </p:nvSpPr>
        <p:spPr>
          <a:xfrm>
            <a:off x="418596" y="434162"/>
            <a:ext cx="8306810" cy="5486401"/>
          </a:xfrm>
          <a:prstGeom prst="roundRect">
            <a:avLst>
              <a:gd name="adj" fmla="val 2127"/>
            </a:avLst>
          </a:prstGeom>
          <a:gradFill>
            <a:gsLst>
              <a:gs pos="0">
                <a:schemeClr val="accent3">
                  <a:lumOff val="44000"/>
                </a:schemeClr>
              </a:gs>
              <a:gs pos="55000">
                <a:schemeClr val="accent5">
                  <a:lumOff val="14788"/>
                </a:schemeClr>
              </a:gs>
              <a:gs pos="100000">
                <a:srgbClr val="9E9E9E"/>
              </a:gs>
            </a:gsLst>
            <a:path path="circle">
              <a:fillToRect l="-19636" t="62278" r="119636" b="37721"/>
            </a:path>
          </a:gradFill>
          <a:ln w="12700">
            <a:miter lim="400000"/>
          </a:ln>
        </p:spPr>
        <p:txBody>
          <a:bodyPr lIns="45719" rIns="45719" anchor="ctr"/>
          <a:lstStyle/>
          <a:p>
            <a:pPr algn="ctr">
              <a:defRPr>
                <a:solidFill>
                  <a:schemeClr val="accent3">
                    <a:lumOff val="44000"/>
                  </a:schemeClr>
                </a:solidFill>
                <a:latin typeface="Verdana"/>
                <a:ea typeface="Verdana"/>
                <a:cs typeface="Verdana"/>
                <a:sym typeface="Verdana"/>
              </a:defRPr>
            </a:pPr>
            <a:endParaRPr/>
          </a:p>
        </p:txBody>
      </p:sp>
      <p:sp>
        <p:nvSpPr>
          <p:cNvPr id="192" name="Title Text"/>
          <p:cNvSpPr txBox="1">
            <a:spLocks noGrp="1"/>
          </p:cNvSpPr>
          <p:nvPr>
            <p:ph type="title"/>
          </p:nvPr>
        </p:nvSpPr>
        <p:spPr>
          <a:xfrm>
            <a:off x="502919" y="4850892"/>
            <a:ext cx="8183882" cy="1184149"/>
          </a:xfrm>
          <a:prstGeom prst="rect">
            <a:avLst/>
          </a:prstGeom>
        </p:spPr>
        <p:txBody>
          <a:bodyPr lIns="45719" tIns="45719" rIns="45719" bIns="45719" anchor="b">
            <a:normAutofit/>
          </a:bodyPr>
          <a:lstStyle>
            <a:lvl1pPr>
              <a:defRPr sz="3600">
                <a:solidFill>
                  <a:srgbClr val="848FBA"/>
                </a:solidFill>
                <a:effectLst>
                  <a:outerShdw blurRad="50800" dist="22860" dir="5400000" rotWithShape="0">
                    <a:srgbClr val="000000">
                      <a:alpha val="55000"/>
                    </a:srgbClr>
                  </a:outerShdw>
                </a:effectLst>
                <a:latin typeface="Verdana"/>
                <a:ea typeface="Verdana"/>
                <a:cs typeface="Verdana"/>
                <a:sym typeface="Verdana"/>
              </a:defRPr>
            </a:lvl1pPr>
          </a:lstStyle>
          <a:p>
            <a:r>
              <a:t>Title Text</a:t>
            </a:r>
          </a:p>
        </p:txBody>
      </p:sp>
      <p:sp>
        <p:nvSpPr>
          <p:cNvPr id="193" name="Body Level One…"/>
          <p:cNvSpPr txBox="1">
            <a:spLocks noGrp="1"/>
          </p:cNvSpPr>
          <p:nvPr>
            <p:ph type="body" idx="1"/>
          </p:nvPr>
        </p:nvSpPr>
        <p:spPr>
          <a:xfrm>
            <a:off x="502919" y="530351"/>
            <a:ext cx="8183882" cy="4320542"/>
          </a:xfrm>
          <a:prstGeom prst="rect">
            <a:avLst/>
          </a:prstGeom>
        </p:spPr>
        <p:txBody>
          <a:bodyPr lIns="45719" tIns="45719" rIns="45719" bIns="45719"/>
          <a:lstStyle>
            <a:lvl1pPr marL="265113" indent="-265113">
              <a:spcBef>
                <a:spcPts val="200"/>
              </a:spcBef>
              <a:buClr>
                <a:srgbClr val="727CA3"/>
              </a:buClr>
              <a:buSzPct val="80000"/>
              <a:buChar char="●"/>
              <a:defRPr sz="2800">
                <a:latin typeface="Verdana"/>
                <a:ea typeface="Verdana"/>
                <a:cs typeface="Verdana"/>
                <a:sym typeface="Verdana"/>
              </a:defRPr>
            </a:lvl1pPr>
            <a:lvl2pPr marL="581025" indent="-233362">
              <a:spcBef>
                <a:spcPts val="200"/>
              </a:spcBef>
              <a:buClr>
                <a:srgbClr val="727CA3"/>
              </a:buClr>
              <a:buChar char="◦"/>
              <a:defRPr sz="2800">
                <a:latin typeface="Verdana"/>
                <a:ea typeface="Verdana"/>
                <a:cs typeface="Verdana"/>
                <a:sym typeface="Verdana"/>
              </a:defRPr>
            </a:lvl2pPr>
            <a:lvl3pPr marL="835602" indent="-232352">
              <a:spcBef>
                <a:spcPts val="200"/>
              </a:spcBef>
              <a:buClr>
                <a:srgbClr val="727CA3"/>
              </a:buClr>
              <a:buChar char="●"/>
              <a:defRPr sz="2800">
                <a:latin typeface="Verdana"/>
                <a:ea typeface="Verdana"/>
                <a:cs typeface="Verdana"/>
                <a:sym typeface="Verdana"/>
              </a:defRPr>
            </a:lvl3pPr>
            <a:lvl4pPr marL="1110415" indent="-269040">
              <a:spcBef>
                <a:spcPts val="200"/>
              </a:spcBef>
              <a:buClr>
                <a:srgbClr val="727CA3"/>
              </a:buClr>
              <a:buSzPct val="112000"/>
              <a:buChar char="◦"/>
              <a:defRPr sz="2800">
                <a:latin typeface="Verdana"/>
                <a:ea typeface="Verdana"/>
                <a:cs typeface="Verdana"/>
                <a:sym typeface="Verdana"/>
              </a:defRPr>
            </a:lvl4pPr>
            <a:lvl5pPr marL="1352550" indent="-255588">
              <a:spcBef>
                <a:spcPts val="200"/>
              </a:spcBef>
              <a:buClr>
                <a:srgbClr val="727CA3"/>
              </a:buClr>
              <a:buChar char="●"/>
              <a:defRPr sz="2800">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94" name="Slide Number"/>
          <p:cNvSpPr txBox="1">
            <a:spLocks noGrp="1"/>
          </p:cNvSpPr>
          <p:nvPr>
            <p:ph type="sldNum" sz="quarter" idx="2"/>
          </p:nvPr>
        </p:nvSpPr>
        <p:spPr>
          <a:xfrm>
            <a:off x="8348663" y="6250014"/>
            <a:ext cx="457201" cy="226986"/>
          </a:xfrm>
          <a:prstGeom prst="rect">
            <a:avLst/>
          </a:prstGeom>
        </p:spPr>
        <p:txBody>
          <a:bodyPr anchor="b"/>
          <a:lstStyle>
            <a:lvl1pPr>
              <a:defRPr sz="1000">
                <a:solidFill>
                  <a:srgbClr val="A1AAAC"/>
                </a:solidFil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01" name="Rounded Rectangle"/>
          <p:cNvSpPr/>
          <p:nvPr/>
        </p:nvSpPr>
        <p:spPr>
          <a:xfrm>
            <a:off x="304800" y="328613"/>
            <a:ext cx="8532814" cy="6197601"/>
          </a:xfrm>
          <a:prstGeom prst="roundRect">
            <a:avLst>
              <a:gd name="adj" fmla="val 2081"/>
            </a:avLst>
          </a:prstGeom>
          <a:gradFill>
            <a:gsLst>
              <a:gs pos="0">
                <a:schemeClr val="accent3">
                  <a:lumOff val="44000"/>
                </a:schemeClr>
              </a:gs>
              <a:gs pos="98000">
                <a:schemeClr val="accent3">
                  <a:lumOff val="44000"/>
                </a:schemeClr>
              </a:gs>
              <a:gs pos="99055">
                <a:srgbClr val="F7F7F7"/>
              </a:gs>
              <a:gs pos="100000">
                <a:srgbClr val="D9D9D9"/>
              </a:gs>
            </a:gsLst>
            <a:lin ang="5400000"/>
          </a:gradFill>
          <a:ln w="3175" cap="rnd">
            <a:solidFill>
              <a:srgbClr val="A2A1A1"/>
            </a:solidFill>
            <a:bevel/>
          </a:ln>
          <a:effectLst>
            <a:outerShdw blurRad="76200" dist="50800" dir="5400000" rotWithShape="0">
              <a:srgbClr val="000000">
                <a:alpha val="25000"/>
              </a:srgbClr>
            </a:outerShdw>
          </a:effectLst>
        </p:spPr>
        <p:txBody>
          <a:bodyPr lIns="45719" rIns="45719" anchor="ctr"/>
          <a:lstStyle/>
          <a:p>
            <a:pPr algn="ctr">
              <a:defRPr>
                <a:solidFill>
                  <a:schemeClr val="accent3">
                    <a:lumOff val="44000"/>
                  </a:schemeClr>
                </a:solidFill>
                <a:latin typeface="Verdana"/>
                <a:ea typeface="Verdana"/>
                <a:cs typeface="Verdana"/>
                <a:sym typeface="Verdana"/>
              </a:defRPr>
            </a:pPr>
            <a:endParaRPr/>
          </a:p>
        </p:txBody>
      </p:sp>
      <p:sp>
        <p:nvSpPr>
          <p:cNvPr id="202" name="Rounded Rectangle"/>
          <p:cNvSpPr/>
          <p:nvPr/>
        </p:nvSpPr>
        <p:spPr>
          <a:xfrm>
            <a:off x="418596" y="434162"/>
            <a:ext cx="8306810" cy="5486401"/>
          </a:xfrm>
          <a:prstGeom prst="roundRect">
            <a:avLst>
              <a:gd name="adj" fmla="val 2127"/>
            </a:avLst>
          </a:prstGeom>
          <a:gradFill>
            <a:gsLst>
              <a:gs pos="0">
                <a:schemeClr val="accent3">
                  <a:lumOff val="44000"/>
                </a:schemeClr>
              </a:gs>
              <a:gs pos="55000">
                <a:schemeClr val="accent5">
                  <a:lumOff val="14788"/>
                </a:schemeClr>
              </a:gs>
              <a:gs pos="100000">
                <a:srgbClr val="9E9E9E"/>
              </a:gs>
            </a:gsLst>
            <a:path path="circle">
              <a:fillToRect l="-19636" t="62278" r="119636" b="37721"/>
            </a:path>
          </a:gradFill>
          <a:ln w="12700">
            <a:miter lim="400000"/>
          </a:ln>
        </p:spPr>
        <p:txBody>
          <a:bodyPr lIns="45719" rIns="45719" anchor="ctr"/>
          <a:lstStyle/>
          <a:p>
            <a:pPr algn="ctr">
              <a:defRPr>
                <a:solidFill>
                  <a:schemeClr val="accent3">
                    <a:lumOff val="44000"/>
                  </a:schemeClr>
                </a:solidFill>
                <a:latin typeface="Verdana"/>
                <a:ea typeface="Verdana"/>
                <a:cs typeface="Verdana"/>
                <a:sym typeface="Verdana"/>
              </a:defRPr>
            </a:pPr>
            <a:endParaRPr/>
          </a:p>
        </p:txBody>
      </p:sp>
      <p:sp>
        <p:nvSpPr>
          <p:cNvPr id="203" name="Rounded Rectangle"/>
          <p:cNvSpPr/>
          <p:nvPr/>
        </p:nvSpPr>
        <p:spPr>
          <a:xfrm>
            <a:off x="304800" y="328613"/>
            <a:ext cx="8532814" cy="6197601"/>
          </a:xfrm>
          <a:prstGeom prst="roundRect">
            <a:avLst>
              <a:gd name="adj" fmla="val 2081"/>
            </a:avLst>
          </a:prstGeom>
          <a:gradFill>
            <a:gsLst>
              <a:gs pos="0">
                <a:schemeClr val="accent3">
                  <a:lumOff val="44000"/>
                </a:schemeClr>
              </a:gs>
              <a:gs pos="98000">
                <a:schemeClr val="accent3">
                  <a:lumOff val="44000"/>
                </a:schemeClr>
              </a:gs>
              <a:gs pos="99055">
                <a:srgbClr val="F7F7F7"/>
              </a:gs>
              <a:gs pos="100000">
                <a:srgbClr val="D9D9D9"/>
              </a:gs>
            </a:gsLst>
            <a:lin ang="5400000"/>
          </a:gradFill>
          <a:ln w="3175" cap="rnd">
            <a:solidFill>
              <a:srgbClr val="A2A1A1"/>
            </a:solidFill>
            <a:bevel/>
          </a:ln>
          <a:effectLst>
            <a:outerShdw blurRad="76200" dist="50800" dir="5400000" rotWithShape="0">
              <a:srgbClr val="000000">
                <a:alpha val="25000"/>
              </a:srgbClr>
            </a:outerShdw>
          </a:effectLst>
        </p:spPr>
        <p:txBody>
          <a:bodyPr lIns="45719" rIns="45719" anchor="ctr"/>
          <a:lstStyle/>
          <a:p>
            <a:pPr algn="ctr">
              <a:defRPr>
                <a:solidFill>
                  <a:schemeClr val="accent3">
                    <a:lumOff val="44000"/>
                  </a:schemeClr>
                </a:solidFill>
                <a:latin typeface="Verdana"/>
                <a:ea typeface="Verdana"/>
                <a:cs typeface="Verdana"/>
                <a:sym typeface="Verdana"/>
              </a:defRPr>
            </a:pPr>
            <a:endParaRPr/>
          </a:p>
        </p:txBody>
      </p:sp>
      <p:sp>
        <p:nvSpPr>
          <p:cNvPr id="204" name="Rounded Rectangle"/>
          <p:cNvSpPr/>
          <p:nvPr/>
        </p:nvSpPr>
        <p:spPr>
          <a:xfrm>
            <a:off x="418596" y="434162"/>
            <a:ext cx="8306810" cy="4341329"/>
          </a:xfrm>
          <a:prstGeom prst="roundRect">
            <a:avLst>
              <a:gd name="adj" fmla="val 2127"/>
            </a:avLst>
          </a:prstGeom>
          <a:gradFill>
            <a:gsLst>
              <a:gs pos="0">
                <a:schemeClr val="accent3">
                  <a:lumOff val="44000"/>
                </a:schemeClr>
              </a:gs>
              <a:gs pos="55000">
                <a:schemeClr val="accent5">
                  <a:lumOff val="14788"/>
                </a:schemeClr>
              </a:gs>
              <a:gs pos="100000">
                <a:srgbClr val="9E9E9E"/>
              </a:gs>
            </a:gsLst>
            <a:path path="circle">
              <a:fillToRect l="-19636" t="62278" r="119636" b="37721"/>
            </a:path>
          </a:gradFill>
          <a:ln w="12700">
            <a:miter lim="400000"/>
          </a:ln>
        </p:spPr>
        <p:txBody>
          <a:bodyPr lIns="45719" rIns="45719" anchor="ctr"/>
          <a:lstStyle/>
          <a:p>
            <a:pPr algn="ctr">
              <a:defRPr>
                <a:solidFill>
                  <a:schemeClr val="accent3">
                    <a:lumOff val="44000"/>
                  </a:schemeClr>
                </a:solidFill>
                <a:latin typeface="Verdana"/>
                <a:ea typeface="Verdana"/>
                <a:cs typeface="Verdana"/>
                <a:sym typeface="Verdana"/>
              </a:defRPr>
            </a:pPr>
            <a:endParaRPr/>
          </a:p>
        </p:txBody>
      </p:sp>
      <p:sp>
        <p:nvSpPr>
          <p:cNvPr id="205" name="Title Text"/>
          <p:cNvSpPr txBox="1">
            <a:spLocks noGrp="1"/>
          </p:cNvSpPr>
          <p:nvPr>
            <p:ph type="title"/>
          </p:nvPr>
        </p:nvSpPr>
        <p:spPr>
          <a:xfrm>
            <a:off x="468343" y="3214115"/>
            <a:ext cx="8183882" cy="2391157"/>
          </a:xfrm>
          <a:prstGeom prst="rect">
            <a:avLst/>
          </a:prstGeom>
        </p:spPr>
        <p:txBody>
          <a:bodyPr anchor="b">
            <a:normAutofit/>
          </a:bodyPr>
          <a:lstStyle>
            <a:lvl1pPr>
              <a:defRPr sz="3600" b="0">
                <a:solidFill>
                  <a:srgbClr val="767C7E"/>
                </a:solidFill>
                <a:latin typeface="Verdana"/>
                <a:ea typeface="Verdana"/>
                <a:cs typeface="Verdana"/>
                <a:sym typeface="Verdana"/>
              </a:defRPr>
            </a:lvl1pPr>
          </a:lstStyle>
          <a:p>
            <a:r>
              <a:t>Title Text</a:t>
            </a:r>
          </a:p>
        </p:txBody>
      </p:sp>
      <p:sp>
        <p:nvSpPr>
          <p:cNvPr id="206" name="Body Level One…"/>
          <p:cNvSpPr txBox="1">
            <a:spLocks noGrp="1"/>
          </p:cNvSpPr>
          <p:nvPr>
            <p:ph type="body" sz="quarter" idx="1"/>
          </p:nvPr>
        </p:nvSpPr>
        <p:spPr>
          <a:xfrm>
            <a:off x="468343" y="5624483"/>
            <a:ext cx="8183882" cy="1233517"/>
          </a:xfrm>
          <a:prstGeom prst="rect">
            <a:avLst/>
          </a:prstGeom>
        </p:spPr>
        <p:txBody>
          <a:bodyPr/>
          <a:lstStyle>
            <a:lvl1pPr marL="0" marR="36576" indent="0">
              <a:spcBef>
                <a:spcPts val="0"/>
              </a:spcBef>
              <a:buClrTx/>
              <a:buSzTx/>
              <a:buNone/>
              <a:defRPr sz="1800">
                <a:solidFill>
                  <a:srgbClr val="515979"/>
                </a:solidFill>
                <a:latin typeface="Verdana"/>
                <a:ea typeface="Verdana"/>
                <a:cs typeface="Verdana"/>
                <a:sym typeface="Verdana"/>
              </a:defRPr>
            </a:lvl1pPr>
            <a:lvl2pPr marL="0" marR="36576" indent="347662">
              <a:spcBef>
                <a:spcPts val="0"/>
              </a:spcBef>
              <a:buClrTx/>
              <a:buSzTx/>
              <a:buNone/>
              <a:defRPr sz="1800">
                <a:solidFill>
                  <a:srgbClr val="515979"/>
                </a:solidFill>
                <a:latin typeface="Verdana"/>
                <a:ea typeface="Verdana"/>
                <a:cs typeface="Verdana"/>
                <a:sym typeface="Verdana"/>
              </a:defRPr>
            </a:lvl2pPr>
            <a:lvl3pPr marL="0" marR="36576" indent="603250">
              <a:spcBef>
                <a:spcPts val="0"/>
              </a:spcBef>
              <a:buClrTx/>
              <a:buSzTx/>
              <a:buNone/>
              <a:defRPr sz="1800">
                <a:solidFill>
                  <a:srgbClr val="515979"/>
                </a:solidFill>
                <a:latin typeface="Verdana"/>
                <a:ea typeface="Verdana"/>
                <a:cs typeface="Verdana"/>
                <a:sym typeface="Verdana"/>
              </a:defRPr>
            </a:lvl3pPr>
            <a:lvl4pPr marL="0" marR="36576" indent="841375">
              <a:spcBef>
                <a:spcPts val="0"/>
              </a:spcBef>
              <a:buClrTx/>
              <a:buSzTx/>
              <a:buNone/>
              <a:defRPr sz="1800">
                <a:solidFill>
                  <a:srgbClr val="515979"/>
                </a:solidFill>
                <a:latin typeface="Verdana"/>
                <a:ea typeface="Verdana"/>
                <a:cs typeface="Verdana"/>
                <a:sym typeface="Verdana"/>
              </a:defRPr>
            </a:lvl4pPr>
            <a:lvl5pPr marL="0" marR="36576" indent="1096962">
              <a:spcBef>
                <a:spcPts val="0"/>
              </a:spcBef>
              <a:buClrTx/>
              <a:buSzTx/>
              <a:buNone/>
              <a:defRPr sz="1800">
                <a:solidFill>
                  <a:srgbClr val="515979"/>
                </a:solidFill>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207" name="Slide Number"/>
          <p:cNvSpPr txBox="1">
            <a:spLocks noGrp="1"/>
          </p:cNvSpPr>
          <p:nvPr>
            <p:ph type="sldNum" sz="quarter" idx="2"/>
          </p:nvPr>
        </p:nvSpPr>
        <p:spPr>
          <a:xfrm>
            <a:off x="8348663" y="6250014"/>
            <a:ext cx="457201" cy="226986"/>
          </a:xfrm>
          <a:prstGeom prst="rect">
            <a:avLst/>
          </a:prstGeom>
        </p:spPr>
        <p:txBody>
          <a:bodyPr anchor="b"/>
          <a:lstStyle>
            <a:lvl1pPr>
              <a:defRPr sz="1000">
                <a:solidFill>
                  <a:srgbClr val="A1AAAC"/>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214" name="Rounded Rectangle"/>
          <p:cNvSpPr/>
          <p:nvPr/>
        </p:nvSpPr>
        <p:spPr>
          <a:xfrm>
            <a:off x="304800" y="328613"/>
            <a:ext cx="8532814" cy="6197601"/>
          </a:xfrm>
          <a:prstGeom prst="roundRect">
            <a:avLst>
              <a:gd name="adj" fmla="val 2081"/>
            </a:avLst>
          </a:prstGeom>
          <a:gradFill>
            <a:gsLst>
              <a:gs pos="0">
                <a:schemeClr val="accent3">
                  <a:lumOff val="44000"/>
                </a:schemeClr>
              </a:gs>
              <a:gs pos="98000">
                <a:schemeClr val="accent3">
                  <a:lumOff val="44000"/>
                </a:schemeClr>
              </a:gs>
              <a:gs pos="99055">
                <a:srgbClr val="F7F7F7"/>
              </a:gs>
              <a:gs pos="100000">
                <a:srgbClr val="D9D9D9"/>
              </a:gs>
            </a:gsLst>
            <a:lin ang="5400000"/>
          </a:gradFill>
          <a:ln w="3175" cap="rnd">
            <a:solidFill>
              <a:srgbClr val="A2A1A1"/>
            </a:solidFill>
            <a:bevel/>
          </a:ln>
          <a:effectLst>
            <a:outerShdw blurRad="76200" dist="50800" dir="5400000" rotWithShape="0">
              <a:srgbClr val="000000">
                <a:alpha val="25000"/>
              </a:srgbClr>
            </a:outerShdw>
          </a:effectLst>
        </p:spPr>
        <p:txBody>
          <a:bodyPr lIns="45719" rIns="45719" anchor="ctr"/>
          <a:lstStyle/>
          <a:p>
            <a:pPr algn="ctr">
              <a:defRPr>
                <a:solidFill>
                  <a:schemeClr val="accent3">
                    <a:lumOff val="44000"/>
                  </a:schemeClr>
                </a:solidFill>
                <a:latin typeface="Verdana"/>
                <a:ea typeface="Verdana"/>
                <a:cs typeface="Verdana"/>
                <a:sym typeface="Verdana"/>
              </a:defRPr>
            </a:pPr>
            <a:endParaRPr/>
          </a:p>
        </p:txBody>
      </p:sp>
      <p:sp>
        <p:nvSpPr>
          <p:cNvPr id="215" name="Rounded Rectangle"/>
          <p:cNvSpPr/>
          <p:nvPr/>
        </p:nvSpPr>
        <p:spPr>
          <a:xfrm>
            <a:off x="418596" y="434162"/>
            <a:ext cx="8306810" cy="5486401"/>
          </a:xfrm>
          <a:prstGeom prst="roundRect">
            <a:avLst>
              <a:gd name="adj" fmla="val 2127"/>
            </a:avLst>
          </a:prstGeom>
          <a:gradFill>
            <a:gsLst>
              <a:gs pos="0">
                <a:schemeClr val="accent3">
                  <a:lumOff val="44000"/>
                </a:schemeClr>
              </a:gs>
              <a:gs pos="55000">
                <a:schemeClr val="accent5">
                  <a:lumOff val="14788"/>
                </a:schemeClr>
              </a:gs>
              <a:gs pos="100000">
                <a:srgbClr val="9E9E9E"/>
              </a:gs>
            </a:gsLst>
            <a:path path="circle">
              <a:fillToRect l="-19636" t="62278" r="119636" b="37721"/>
            </a:path>
          </a:gradFill>
          <a:ln w="12700">
            <a:miter lim="400000"/>
          </a:ln>
        </p:spPr>
        <p:txBody>
          <a:bodyPr lIns="45719" rIns="45719" anchor="ctr"/>
          <a:lstStyle/>
          <a:p>
            <a:pPr algn="ctr">
              <a:defRPr>
                <a:solidFill>
                  <a:schemeClr val="accent3">
                    <a:lumOff val="44000"/>
                  </a:schemeClr>
                </a:solidFill>
                <a:latin typeface="Verdana"/>
                <a:ea typeface="Verdana"/>
                <a:cs typeface="Verdana"/>
                <a:sym typeface="Verdana"/>
              </a:defRPr>
            </a:pPr>
            <a:endParaRPr/>
          </a:p>
        </p:txBody>
      </p:sp>
      <p:sp>
        <p:nvSpPr>
          <p:cNvPr id="216" name="Title Text"/>
          <p:cNvSpPr txBox="1">
            <a:spLocks noGrp="1"/>
          </p:cNvSpPr>
          <p:nvPr>
            <p:ph type="title"/>
          </p:nvPr>
        </p:nvSpPr>
        <p:spPr>
          <a:xfrm>
            <a:off x="503237" y="4952905"/>
            <a:ext cx="8183563" cy="1084358"/>
          </a:xfrm>
          <a:prstGeom prst="rect">
            <a:avLst/>
          </a:prstGeom>
        </p:spPr>
        <p:txBody>
          <a:bodyPr lIns="45719" tIns="45719" rIns="45719" bIns="45719" anchor="b">
            <a:normAutofit/>
          </a:bodyPr>
          <a:lstStyle>
            <a:lvl1pPr>
              <a:defRPr sz="3600">
                <a:solidFill>
                  <a:srgbClr val="848FBA"/>
                </a:solidFill>
                <a:effectLst>
                  <a:outerShdw blurRad="50800" dist="22860" dir="5400000" rotWithShape="0">
                    <a:srgbClr val="000000">
                      <a:alpha val="55000"/>
                    </a:srgbClr>
                  </a:outerShdw>
                </a:effectLst>
                <a:latin typeface="Verdana"/>
                <a:ea typeface="Verdana"/>
                <a:cs typeface="Verdana"/>
                <a:sym typeface="Verdana"/>
              </a:defRPr>
            </a:lvl1pPr>
          </a:lstStyle>
          <a:p>
            <a:r>
              <a:t>Title Text</a:t>
            </a:r>
          </a:p>
        </p:txBody>
      </p:sp>
      <p:sp>
        <p:nvSpPr>
          <p:cNvPr id="217" name="Body Level One…"/>
          <p:cNvSpPr txBox="1">
            <a:spLocks noGrp="1"/>
          </p:cNvSpPr>
          <p:nvPr>
            <p:ph type="body" sz="half" idx="1"/>
          </p:nvPr>
        </p:nvSpPr>
        <p:spPr>
          <a:xfrm>
            <a:off x="514351" y="530351"/>
            <a:ext cx="3931922" cy="4422554"/>
          </a:xfrm>
          <a:prstGeom prst="rect">
            <a:avLst/>
          </a:prstGeom>
        </p:spPr>
        <p:txBody>
          <a:bodyPr lIns="45719" tIns="45719" rIns="45719" bIns="45719"/>
          <a:lstStyle>
            <a:lvl1pPr marL="265113" indent="-265113">
              <a:spcBef>
                <a:spcPts val="200"/>
              </a:spcBef>
              <a:buClr>
                <a:srgbClr val="727CA3"/>
              </a:buClr>
              <a:buSzPct val="80000"/>
              <a:buChar char="●"/>
              <a:defRPr sz="2600">
                <a:latin typeface="Verdana"/>
                <a:ea typeface="Verdana"/>
                <a:cs typeface="Verdana"/>
                <a:sym typeface="Verdana"/>
              </a:defRPr>
            </a:lvl1pPr>
            <a:lvl2pPr marL="584056" indent="-236393">
              <a:spcBef>
                <a:spcPts val="200"/>
              </a:spcBef>
              <a:buClr>
                <a:srgbClr val="727CA3"/>
              </a:buClr>
              <a:buChar char="◦"/>
              <a:defRPr sz="2600">
                <a:latin typeface="Verdana"/>
                <a:ea typeface="Verdana"/>
                <a:cs typeface="Verdana"/>
                <a:sym typeface="Verdana"/>
              </a:defRPr>
            </a:lvl2pPr>
            <a:lvl3pPr marL="840581" indent="-237331">
              <a:spcBef>
                <a:spcPts val="200"/>
              </a:spcBef>
              <a:buClr>
                <a:srgbClr val="727CA3"/>
              </a:buClr>
              <a:buChar char="●"/>
              <a:defRPr sz="2600">
                <a:latin typeface="Verdana"/>
                <a:ea typeface="Verdana"/>
                <a:cs typeface="Verdana"/>
                <a:sym typeface="Verdana"/>
              </a:defRPr>
            </a:lvl3pPr>
            <a:lvl4pPr marL="1105077" indent="-263702">
              <a:spcBef>
                <a:spcPts val="200"/>
              </a:spcBef>
              <a:buClr>
                <a:srgbClr val="727CA3"/>
              </a:buClr>
              <a:buSzPct val="112000"/>
              <a:buChar char="◦"/>
              <a:defRPr sz="2600">
                <a:latin typeface="Verdana"/>
                <a:ea typeface="Verdana"/>
                <a:cs typeface="Verdana"/>
                <a:sym typeface="Verdana"/>
              </a:defRPr>
            </a:lvl4pPr>
            <a:lvl5pPr marL="1360664" indent="-263702">
              <a:spcBef>
                <a:spcPts val="200"/>
              </a:spcBef>
              <a:buClr>
                <a:srgbClr val="727CA3"/>
              </a:buClr>
              <a:buChar char="●"/>
              <a:defRPr sz="2600">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218" name="Slide Number"/>
          <p:cNvSpPr txBox="1">
            <a:spLocks noGrp="1"/>
          </p:cNvSpPr>
          <p:nvPr>
            <p:ph type="sldNum" sz="quarter" idx="2"/>
          </p:nvPr>
        </p:nvSpPr>
        <p:spPr>
          <a:xfrm>
            <a:off x="8348663" y="6250014"/>
            <a:ext cx="457201" cy="226986"/>
          </a:xfrm>
          <a:prstGeom prst="rect">
            <a:avLst/>
          </a:prstGeom>
        </p:spPr>
        <p:txBody>
          <a:bodyPr anchor="b"/>
          <a:lstStyle>
            <a:lvl1pPr>
              <a:defRPr sz="1000">
                <a:solidFill>
                  <a:srgbClr val="A1AAAC"/>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225" name="Rounded Rectangle"/>
          <p:cNvSpPr/>
          <p:nvPr/>
        </p:nvSpPr>
        <p:spPr>
          <a:xfrm>
            <a:off x="304800" y="328613"/>
            <a:ext cx="8532814" cy="6197601"/>
          </a:xfrm>
          <a:prstGeom prst="roundRect">
            <a:avLst>
              <a:gd name="adj" fmla="val 2081"/>
            </a:avLst>
          </a:prstGeom>
          <a:gradFill>
            <a:gsLst>
              <a:gs pos="0">
                <a:schemeClr val="accent3">
                  <a:lumOff val="44000"/>
                </a:schemeClr>
              </a:gs>
              <a:gs pos="98000">
                <a:schemeClr val="accent3">
                  <a:lumOff val="44000"/>
                </a:schemeClr>
              </a:gs>
              <a:gs pos="99055">
                <a:srgbClr val="F7F7F7"/>
              </a:gs>
              <a:gs pos="100000">
                <a:srgbClr val="D9D9D9"/>
              </a:gs>
            </a:gsLst>
            <a:lin ang="5400000"/>
          </a:gradFill>
          <a:ln w="3175" cap="rnd">
            <a:solidFill>
              <a:srgbClr val="A2A1A1"/>
            </a:solidFill>
            <a:bevel/>
          </a:ln>
          <a:effectLst>
            <a:outerShdw blurRad="76200" dist="50800" dir="5400000" rotWithShape="0">
              <a:srgbClr val="000000">
                <a:alpha val="25000"/>
              </a:srgbClr>
            </a:outerShdw>
          </a:effectLst>
        </p:spPr>
        <p:txBody>
          <a:bodyPr lIns="45719" rIns="45719" anchor="ctr"/>
          <a:lstStyle/>
          <a:p>
            <a:pPr algn="ctr">
              <a:defRPr>
                <a:solidFill>
                  <a:schemeClr val="accent3">
                    <a:lumOff val="44000"/>
                  </a:schemeClr>
                </a:solidFill>
                <a:latin typeface="Verdana"/>
                <a:ea typeface="Verdana"/>
                <a:cs typeface="Verdana"/>
                <a:sym typeface="Verdana"/>
              </a:defRPr>
            </a:pPr>
            <a:endParaRPr/>
          </a:p>
        </p:txBody>
      </p:sp>
      <p:sp>
        <p:nvSpPr>
          <p:cNvPr id="226" name="Rounded Rectangle"/>
          <p:cNvSpPr/>
          <p:nvPr/>
        </p:nvSpPr>
        <p:spPr>
          <a:xfrm>
            <a:off x="418596" y="434162"/>
            <a:ext cx="8306810" cy="5486401"/>
          </a:xfrm>
          <a:prstGeom prst="roundRect">
            <a:avLst>
              <a:gd name="adj" fmla="val 2127"/>
            </a:avLst>
          </a:prstGeom>
          <a:gradFill>
            <a:gsLst>
              <a:gs pos="0">
                <a:schemeClr val="accent3">
                  <a:lumOff val="44000"/>
                </a:schemeClr>
              </a:gs>
              <a:gs pos="55000">
                <a:schemeClr val="accent5">
                  <a:lumOff val="14788"/>
                </a:schemeClr>
              </a:gs>
              <a:gs pos="100000">
                <a:srgbClr val="9E9E9E"/>
              </a:gs>
            </a:gsLst>
            <a:path path="circle">
              <a:fillToRect l="-19636" t="62278" r="119636" b="37721"/>
            </a:path>
          </a:gradFill>
          <a:ln w="12700">
            <a:miter lim="400000"/>
          </a:ln>
        </p:spPr>
        <p:txBody>
          <a:bodyPr lIns="45719" rIns="45719" anchor="ctr"/>
          <a:lstStyle/>
          <a:p>
            <a:pPr algn="ctr">
              <a:defRPr>
                <a:solidFill>
                  <a:schemeClr val="accent3">
                    <a:lumOff val="44000"/>
                  </a:schemeClr>
                </a:solidFill>
                <a:latin typeface="Verdana"/>
                <a:ea typeface="Verdana"/>
                <a:cs typeface="Verdana"/>
                <a:sym typeface="Verdana"/>
              </a:defRPr>
            </a:pPr>
            <a:endParaRPr/>
          </a:p>
        </p:txBody>
      </p:sp>
      <p:sp>
        <p:nvSpPr>
          <p:cNvPr id="227" name="Title Text"/>
          <p:cNvSpPr txBox="1">
            <a:spLocks noGrp="1"/>
          </p:cNvSpPr>
          <p:nvPr>
            <p:ph type="title"/>
          </p:nvPr>
        </p:nvSpPr>
        <p:spPr>
          <a:xfrm>
            <a:off x="502919" y="3268979"/>
            <a:ext cx="8183882" cy="2766061"/>
          </a:xfrm>
          <a:prstGeom prst="rect">
            <a:avLst/>
          </a:prstGeom>
        </p:spPr>
        <p:txBody>
          <a:bodyPr lIns="45719" tIns="45719" rIns="45719" bIns="45719" anchor="b">
            <a:normAutofit/>
          </a:bodyPr>
          <a:lstStyle>
            <a:lvl1pPr>
              <a:defRPr sz="3600">
                <a:solidFill>
                  <a:srgbClr val="848FBA"/>
                </a:solidFill>
                <a:effectLst>
                  <a:outerShdw blurRad="50800" dist="22860" dir="5400000" rotWithShape="0">
                    <a:srgbClr val="000000">
                      <a:alpha val="55000"/>
                    </a:srgbClr>
                  </a:outerShdw>
                </a:effectLst>
                <a:latin typeface="Verdana"/>
                <a:ea typeface="Verdana"/>
                <a:cs typeface="Verdana"/>
                <a:sym typeface="Verdana"/>
              </a:defRPr>
            </a:lvl1pPr>
          </a:lstStyle>
          <a:p>
            <a:r>
              <a:t>Title Text</a:t>
            </a:r>
          </a:p>
        </p:txBody>
      </p:sp>
      <p:sp>
        <p:nvSpPr>
          <p:cNvPr id="228" name="Body Level One…"/>
          <p:cNvSpPr txBox="1">
            <a:spLocks noGrp="1"/>
          </p:cNvSpPr>
          <p:nvPr>
            <p:ph type="body" sz="quarter" idx="1"/>
          </p:nvPr>
        </p:nvSpPr>
        <p:spPr>
          <a:xfrm>
            <a:off x="607223" y="0"/>
            <a:ext cx="3931922" cy="1951038"/>
          </a:xfrm>
          <a:prstGeom prst="rect">
            <a:avLst/>
          </a:prstGeom>
        </p:spPr>
        <p:txBody>
          <a:bodyPr lIns="45719" tIns="45719" rIns="45719" bIns="45719" anchor="ctr"/>
          <a:lstStyle>
            <a:lvl1pPr marL="0" indent="0">
              <a:spcBef>
                <a:spcPts val="200"/>
              </a:spcBef>
              <a:buClrTx/>
              <a:buSzTx/>
              <a:buNone/>
              <a:defRPr sz="2400" b="1">
                <a:latin typeface="Verdana"/>
                <a:ea typeface="Verdana"/>
                <a:cs typeface="Verdana"/>
                <a:sym typeface="Verdana"/>
              </a:defRPr>
            </a:lvl1pPr>
            <a:lvl2pPr marL="0" indent="347662">
              <a:spcBef>
                <a:spcPts val="200"/>
              </a:spcBef>
              <a:buClrTx/>
              <a:buSzTx/>
              <a:buNone/>
              <a:defRPr sz="2400" b="1">
                <a:latin typeface="Verdana"/>
                <a:ea typeface="Verdana"/>
                <a:cs typeface="Verdana"/>
                <a:sym typeface="Verdana"/>
              </a:defRPr>
            </a:lvl2pPr>
            <a:lvl3pPr marL="0" indent="603250">
              <a:spcBef>
                <a:spcPts val="200"/>
              </a:spcBef>
              <a:buClrTx/>
              <a:buSzTx/>
              <a:buNone/>
              <a:defRPr sz="2400" b="1">
                <a:latin typeface="Verdana"/>
                <a:ea typeface="Verdana"/>
                <a:cs typeface="Verdana"/>
                <a:sym typeface="Verdana"/>
              </a:defRPr>
            </a:lvl3pPr>
            <a:lvl4pPr marL="0" indent="841375">
              <a:spcBef>
                <a:spcPts val="200"/>
              </a:spcBef>
              <a:buClrTx/>
              <a:buSzTx/>
              <a:buNone/>
              <a:defRPr sz="2400" b="1">
                <a:latin typeface="Verdana"/>
                <a:ea typeface="Verdana"/>
                <a:cs typeface="Verdana"/>
                <a:sym typeface="Verdana"/>
              </a:defRPr>
            </a:lvl4pPr>
            <a:lvl5pPr marL="0" indent="1096962">
              <a:spcBef>
                <a:spcPts val="200"/>
              </a:spcBef>
              <a:buClrTx/>
              <a:buSzTx/>
              <a:buNone/>
              <a:defRPr sz="2400" b="1">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229" name="Slide Number"/>
          <p:cNvSpPr txBox="1">
            <a:spLocks noGrp="1"/>
          </p:cNvSpPr>
          <p:nvPr>
            <p:ph type="sldNum" sz="quarter" idx="2"/>
          </p:nvPr>
        </p:nvSpPr>
        <p:spPr>
          <a:xfrm>
            <a:off x="8348663" y="6250014"/>
            <a:ext cx="457201" cy="226986"/>
          </a:xfrm>
          <a:prstGeom prst="rect">
            <a:avLst/>
          </a:prstGeom>
        </p:spPr>
        <p:txBody>
          <a:bodyPr anchor="b"/>
          <a:lstStyle>
            <a:lvl1pPr>
              <a:defRPr sz="1000">
                <a:solidFill>
                  <a:srgbClr val="A1AAAC"/>
                </a:solidFill>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236" name="Rounded Rectangle"/>
          <p:cNvSpPr/>
          <p:nvPr/>
        </p:nvSpPr>
        <p:spPr>
          <a:xfrm>
            <a:off x="304800" y="328613"/>
            <a:ext cx="8532814" cy="6197601"/>
          </a:xfrm>
          <a:prstGeom prst="roundRect">
            <a:avLst>
              <a:gd name="adj" fmla="val 2081"/>
            </a:avLst>
          </a:prstGeom>
          <a:gradFill>
            <a:gsLst>
              <a:gs pos="0">
                <a:schemeClr val="accent3">
                  <a:lumOff val="44000"/>
                </a:schemeClr>
              </a:gs>
              <a:gs pos="98000">
                <a:schemeClr val="accent3">
                  <a:lumOff val="44000"/>
                </a:schemeClr>
              </a:gs>
              <a:gs pos="99055">
                <a:srgbClr val="F7F7F7"/>
              </a:gs>
              <a:gs pos="100000">
                <a:srgbClr val="D9D9D9"/>
              </a:gs>
            </a:gsLst>
            <a:lin ang="5400000"/>
          </a:gradFill>
          <a:ln w="3175" cap="rnd">
            <a:solidFill>
              <a:srgbClr val="A2A1A1"/>
            </a:solidFill>
            <a:bevel/>
          </a:ln>
          <a:effectLst>
            <a:outerShdw blurRad="76200" dist="50800" dir="5400000" rotWithShape="0">
              <a:srgbClr val="000000">
                <a:alpha val="25000"/>
              </a:srgbClr>
            </a:outerShdw>
          </a:effectLst>
        </p:spPr>
        <p:txBody>
          <a:bodyPr lIns="45719" rIns="45719" anchor="ctr"/>
          <a:lstStyle/>
          <a:p>
            <a:pPr algn="ctr">
              <a:defRPr>
                <a:solidFill>
                  <a:schemeClr val="accent3">
                    <a:lumOff val="44000"/>
                  </a:schemeClr>
                </a:solidFill>
                <a:latin typeface="Verdana"/>
                <a:ea typeface="Verdana"/>
                <a:cs typeface="Verdana"/>
                <a:sym typeface="Verdana"/>
              </a:defRPr>
            </a:pPr>
            <a:endParaRPr/>
          </a:p>
        </p:txBody>
      </p:sp>
      <p:sp>
        <p:nvSpPr>
          <p:cNvPr id="237" name="Rounded Rectangle"/>
          <p:cNvSpPr/>
          <p:nvPr/>
        </p:nvSpPr>
        <p:spPr>
          <a:xfrm>
            <a:off x="418596" y="434162"/>
            <a:ext cx="8306810" cy="5486401"/>
          </a:xfrm>
          <a:prstGeom prst="roundRect">
            <a:avLst>
              <a:gd name="adj" fmla="val 2127"/>
            </a:avLst>
          </a:prstGeom>
          <a:gradFill>
            <a:gsLst>
              <a:gs pos="0">
                <a:schemeClr val="accent3">
                  <a:lumOff val="44000"/>
                </a:schemeClr>
              </a:gs>
              <a:gs pos="55000">
                <a:schemeClr val="accent5">
                  <a:lumOff val="14788"/>
                </a:schemeClr>
              </a:gs>
              <a:gs pos="100000">
                <a:srgbClr val="9E9E9E"/>
              </a:gs>
            </a:gsLst>
            <a:path path="circle">
              <a:fillToRect l="-19636" t="62278" r="119636" b="37721"/>
            </a:path>
          </a:gradFill>
          <a:ln w="12700">
            <a:miter lim="400000"/>
          </a:ln>
        </p:spPr>
        <p:txBody>
          <a:bodyPr lIns="45719" rIns="45719" anchor="ctr"/>
          <a:lstStyle/>
          <a:p>
            <a:pPr algn="ctr">
              <a:defRPr>
                <a:solidFill>
                  <a:schemeClr val="accent3">
                    <a:lumOff val="44000"/>
                  </a:schemeClr>
                </a:solidFill>
                <a:latin typeface="Verdana"/>
                <a:ea typeface="Verdana"/>
                <a:cs typeface="Verdana"/>
                <a:sym typeface="Verdana"/>
              </a:defRPr>
            </a:pPr>
            <a:endParaRPr/>
          </a:p>
        </p:txBody>
      </p:sp>
      <p:sp>
        <p:nvSpPr>
          <p:cNvPr id="238" name="Title Text"/>
          <p:cNvSpPr txBox="1">
            <a:spLocks noGrp="1"/>
          </p:cNvSpPr>
          <p:nvPr>
            <p:ph type="title"/>
          </p:nvPr>
        </p:nvSpPr>
        <p:spPr>
          <a:xfrm>
            <a:off x="503237" y="4986337"/>
            <a:ext cx="8183563" cy="1050926"/>
          </a:xfrm>
          <a:prstGeom prst="rect">
            <a:avLst/>
          </a:prstGeom>
        </p:spPr>
        <p:txBody>
          <a:bodyPr lIns="45719" tIns="45719" rIns="45719" bIns="45719" anchor="b">
            <a:normAutofit/>
          </a:bodyPr>
          <a:lstStyle>
            <a:lvl1pPr>
              <a:defRPr sz="3600">
                <a:solidFill>
                  <a:srgbClr val="848FBA"/>
                </a:solidFill>
                <a:effectLst>
                  <a:outerShdw blurRad="50800" dist="22860" dir="5400000" rotWithShape="0">
                    <a:srgbClr val="000000">
                      <a:alpha val="55000"/>
                    </a:srgbClr>
                  </a:outerShdw>
                </a:effectLst>
                <a:latin typeface="Verdana"/>
                <a:ea typeface="Verdana"/>
                <a:cs typeface="Verdana"/>
                <a:sym typeface="Verdana"/>
              </a:defRPr>
            </a:lvl1pPr>
          </a:lstStyle>
          <a:p>
            <a:r>
              <a:t>Title Text</a:t>
            </a:r>
          </a:p>
        </p:txBody>
      </p:sp>
      <p:sp>
        <p:nvSpPr>
          <p:cNvPr id="239" name="Slide Number"/>
          <p:cNvSpPr txBox="1">
            <a:spLocks noGrp="1"/>
          </p:cNvSpPr>
          <p:nvPr>
            <p:ph type="sldNum" sz="quarter" idx="2"/>
          </p:nvPr>
        </p:nvSpPr>
        <p:spPr>
          <a:xfrm>
            <a:off x="8348663" y="6250014"/>
            <a:ext cx="457201" cy="226986"/>
          </a:xfrm>
          <a:prstGeom prst="rect">
            <a:avLst/>
          </a:prstGeom>
        </p:spPr>
        <p:txBody>
          <a:bodyPr anchor="b"/>
          <a:lstStyle>
            <a:lvl1pPr>
              <a:defRPr sz="1000">
                <a:solidFill>
                  <a:srgbClr val="A1AAAC"/>
                </a:solidFil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246" name="Rounded Rectangle"/>
          <p:cNvSpPr/>
          <p:nvPr/>
        </p:nvSpPr>
        <p:spPr>
          <a:xfrm>
            <a:off x="304800" y="328613"/>
            <a:ext cx="8532814" cy="6197601"/>
          </a:xfrm>
          <a:prstGeom prst="roundRect">
            <a:avLst>
              <a:gd name="adj" fmla="val 2081"/>
            </a:avLst>
          </a:prstGeom>
          <a:gradFill>
            <a:gsLst>
              <a:gs pos="0">
                <a:schemeClr val="accent3">
                  <a:lumOff val="44000"/>
                </a:schemeClr>
              </a:gs>
              <a:gs pos="98000">
                <a:schemeClr val="accent3">
                  <a:lumOff val="44000"/>
                </a:schemeClr>
              </a:gs>
              <a:gs pos="99055">
                <a:srgbClr val="F7F7F7"/>
              </a:gs>
              <a:gs pos="100000">
                <a:srgbClr val="D9D9D9"/>
              </a:gs>
            </a:gsLst>
            <a:lin ang="5400000"/>
          </a:gradFill>
          <a:ln w="3175" cap="rnd">
            <a:solidFill>
              <a:srgbClr val="A2A1A1"/>
            </a:solidFill>
            <a:bevel/>
          </a:ln>
          <a:effectLst>
            <a:outerShdw blurRad="76200" dist="50800" dir="5400000" rotWithShape="0">
              <a:srgbClr val="000000">
                <a:alpha val="25000"/>
              </a:srgbClr>
            </a:outerShdw>
          </a:effectLst>
        </p:spPr>
        <p:txBody>
          <a:bodyPr lIns="45719" rIns="45719" anchor="ctr"/>
          <a:lstStyle/>
          <a:p>
            <a:pPr algn="ctr">
              <a:defRPr>
                <a:solidFill>
                  <a:schemeClr val="accent3">
                    <a:lumOff val="44000"/>
                  </a:schemeClr>
                </a:solidFill>
                <a:latin typeface="Verdana"/>
                <a:ea typeface="Verdana"/>
                <a:cs typeface="Verdana"/>
                <a:sym typeface="Verdana"/>
              </a:defRPr>
            </a:pPr>
            <a:endParaRPr/>
          </a:p>
        </p:txBody>
      </p:sp>
      <p:sp>
        <p:nvSpPr>
          <p:cNvPr id="247" name="Rounded Rectangle"/>
          <p:cNvSpPr/>
          <p:nvPr/>
        </p:nvSpPr>
        <p:spPr>
          <a:xfrm>
            <a:off x="418596" y="434162"/>
            <a:ext cx="8306810" cy="5486401"/>
          </a:xfrm>
          <a:prstGeom prst="roundRect">
            <a:avLst>
              <a:gd name="adj" fmla="val 2127"/>
            </a:avLst>
          </a:prstGeom>
          <a:gradFill>
            <a:gsLst>
              <a:gs pos="0">
                <a:schemeClr val="accent3">
                  <a:lumOff val="44000"/>
                </a:schemeClr>
              </a:gs>
              <a:gs pos="55000">
                <a:schemeClr val="accent5">
                  <a:lumOff val="14788"/>
                </a:schemeClr>
              </a:gs>
              <a:gs pos="100000">
                <a:srgbClr val="9E9E9E"/>
              </a:gs>
            </a:gsLst>
            <a:path path="circle">
              <a:fillToRect l="-19636" t="62278" r="119636" b="37721"/>
            </a:path>
          </a:gradFill>
          <a:ln w="12700">
            <a:miter lim="400000"/>
          </a:ln>
        </p:spPr>
        <p:txBody>
          <a:bodyPr lIns="45719" rIns="45719" anchor="ctr"/>
          <a:lstStyle/>
          <a:p>
            <a:pPr algn="ctr">
              <a:defRPr>
                <a:solidFill>
                  <a:schemeClr val="accent3">
                    <a:lumOff val="44000"/>
                  </a:schemeClr>
                </a:solidFill>
                <a:latin typeface="Verdana"/>
                <a:ea typeface="Verdana"/>
                <a:cs typeface="Verdana"/>
                <a:sym typeface="Verdana"/>
              </a:defRPr>
            </a:pPr>
            <a:endParaRPr/>
          </a:p>
        </p:txBody>
      </p:sp>
      <p:sp>
        <p:nvSpPr>
          <p:cNvPr id="248" name="Rounded Rectangle"/>
          <p:cNvSpPr/>
          <p:nvPr/>
        </p:nvSpPr>
        <p:spPr>
          <a:xfrm>
            <a:off x="304800" y="328613"/>
            <a:ext cx="8532814" cy="6197601"/>
          </a:xfrm>
          <a:prstGeom prst="roundRect">
            <a:avLst>
              <a:gd name="adj" fmla="val 2081"/>
            </a:avLst>
          </a:prstGeom>
          <a:gradFill>
            <a:gsLst>
              <a:gs pos="0">
                <a:schemeClr val="accent3">
                  <a:lumOff val="44000"/>
                </a:schemeClr>
              </a:gs>
              <a:gs pos="98000">
                <a:schemeClr val="accent3">
                  <a:lumOff val="44000"/>
                </a:schemeClr>
              </a:gs>
              <a:gs pos="99055">
                <a:srgbClr val="F7F7F7"/>
              </a:gs>
              <a:gs pos="100000">
                <a:srgbClr val="D9D9D9"/>
              </a:gs>
            </a:gsLst>
            <a:lin ang="5400000"/>
          </a:gradFill>
          <a:ln w="3175" cap="rnd">
            <a:solidFill>
              <a:srgbClr val="A2A1A1"/>
            </a:solidFill>
            <a:bevel/>
          </a:ln>
          <a:effectLst>
            <a:outerShdw blurRad="76200" dist="50800" dir="5400000" rotWithShape="0">
              <a:srgbClr val="000000">
                <a:alpha val="25000"/>
              </a:srgbClr>
            </a:outerShdw>
          </a:effectLst>
        </p:spPr>
        <p:txBody>
          <a:bodyPr lIns="45719" rIns="45719" anchor="ctr"/>
          <a:lstStyle/>
          <a:p>
            <a:pPr algn="ctr">
              <a:defRPr>
                <a:solidFill>
                  <a:schemeClr val="accent3">
                    <a:lumOff val="44000"/>
                  </a:schemeClr>
                </a:solidFill>
                <a:latin typeface="Verdana"/>
                <a:ea typeface="Verdana"/>
                <a:cs typeface="Verdana"/>
                <a:sym typeface="Verdana"/>
              </a:defRPr>
            </a:pPr>
            <a:endParaRPr/>
          </a:p>
        </p:txBody>
      </p:sp>
      <p:sp>
        <p:nvSpPr>
          <p:cNvPr id="249" name="Slide Number"/>
          <p:cNvSpPr txBox="1">
            <a:spLocks noGrp="1"/>
          </p:cNvSpPr>
          <p:nvPr>
            <p:ph type="sldNum" sz="quarter" idx="2"/>
          </p:nvPr>
        </p:nvSpPr>
        <p:spPr>
          <a:xfrm>
            <a:off x="8348663" y="6250014"/>
            <a:ext cx="457201" cy="226986"/>
          </a:xfrm>
          <a:prstGeom prst="rect">
            <a:avLst/>
          </a:prstGeom>
        </p:spPr>
        <p:txBody>
          <a:bodyPr anchor="b"/>
          <a:lstStyle>
            <a:lvl1pPr>
              <a:defRPr sz="1000">
                <a:solidFill>
                  <a:srgbClr val="A1AAAC"/>
                </a:solidFill>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266" name="Rounded Rectangle"/>
          <p:cNvSpPr/>
          <p:nvPr/>
        </p:nvSpPr>
        <p:spPr>
          <a:xfrm>
            <a:off x="304800" y="328613"/>
            <a:ext cx="8532814" cy="6197601"/>
          </a:xfrm>
          <a:prstGeom prst="roundRect">
            <a:avLst>
              <a:gd name="adj" fmla="val 2081"/>
            </a:avLst>
          </a:prstGeom>
          <a:gradFill>
            <a:gsLst>
              <a:gs pos="0">
                <a:schemeClr val="accent3">
                  <a:lumOff val="44000"/>
                </a:schemeClr>
              </a:gs>
              <a:gs pos="98000">
                <a:schemeClr val="accent3">
                  <a:lumOff val="44000"/>
                </a:schemeClr>
              </a:gs>
              <a:gs pos="99055">
                <a:srgbClr val="F7F7F7"/>
              </a:gs>
              <a:gs pos="100000">
                <a:srgbClr val="D9D9D9"/>
              </a:gs>
            </a:gsLst>
            <a:lin ang="5400000"/>
          </a:gradFill>
          <a:ln w="3175" cap="rnd">
            <a:solidFill>
              <a:srgbClr val="A2A1A1"/>
            </a:solidFill>
            <a:bevel/>
          </a:ln>
          <a:effectLst>
            <a:outerShdw blurRad="76200" dist="50800" dir="5400000" rotWithShape="0">
              <a:srgbClr val="000000">
                <a:alpha val="25000"/>
              </a:srgbClr>
            </a:outerShdw>
          </a:effectLst>
        </p:spPr>
        <p:txBody>
          <a:bodyPr lIns="45719" rIns="45719" anchor="ctr"/>
          <a:lstStyle/>
          <a:p>
            <a:pPr algn="ctr">
              <a:defRPr>
                <a:solidFill>
                  <a:schemeClr val="accent3">
                    <a:lumOff val="44000"/>
                  </a:schemeClr>
                </a:solidFill>
                <a:latin typeface="Verdana"/>
                <a:ea typeface="Verdana"/>
                <a:cs typeface="Verdana"/>
                <a:sym typeface="Verdana"/>
              </a:defRPr>
            </a:pPr>
            <a:endParaRPr/>
          </a:p>
        </p:txBody>
      </p:sp>
      <p:sp>
        <p:nvSpPr>
          <p:cNvPr id="267" name="Rounded Rectangle"/>
          <p:cNvSpPr/>
          <p:nvPr/>
        </p:nvSpPr>
        <p:spPr>
          <a:xfrm>
            <a:off x="418596" y="434162"/>
            <a:ext cx="8306810" cy="5486401"/>
          </a:xfrm>
          <a:prstGeom prst="roundRect">
            <a:avLst>
              <a:gd name="adj" fmla="val 2127"/>
            </a:avLst>
          </a:prstGeom>
          <a:gradFill>
            <a:gsLst>
              <a:gs pos="0">
                <a:schemeClr val="accent3">
                  <a:lumOff val="44000"/>
                </a:schemeClr>
              </a:gs>
              <a:gs pos="55000">
                <a:schemeClr val="accent5">
                  <a:lumOff val="14788"/>
                </a:schemeClr>
              </a:gs>
              <a:gs pos="100000">
                <a:srgbClr val="9E9E9E"/>
              </a:gs>
            </a:gsLst>
            <a:path path="circle">
              <a:fillToRect l="-19636" t="62278" r="119636" b="37721"/>
            </a:path>
          </a:gradFill>
          <a:ln w="12700">
            <a:miter lim="400000"/>
          </a:ln>
        </p:spPr>
        <p:txBody>
          <a:bodyPr lIns="45719" rIns="45719" anchor="ctr"/>
          <a:lstStyle/>
          <a:p>
            <a:pPr algn="ctr">
              <a:defRPr>
                <a:solidFill>
                  <a:schemeClr val="accent3">
                    <a:lumOff val="44000"/>
                  </a:schemeClr>
                </a:solidFill>
                <a:latin typeface="Verdana"/>
                <a:ea typeface="Verdana"/>
                <a:cs typeface="Verdana"/>
                <a:sym typeface="Verdana"/>
              </a:defRPr>
            </a:pPr>
            <a:endParaRPr/>
          </a:p>
        </p:txBody>
      </p:sp>
      <p:sp>
        <p:nvSpPr>
          <p:cNvPr id="268" name="Title Text"/>
          <p:cNvSpPr txBox="1">
            <a:spLocks noGrp="1"/>
          </p:cNvSpPr>
          <p:nvPr>
            <p:ph type="title"/>
          </p:nvPr>
        </p:nvSpPr>
        <p:spPr>
          <a:xfrm>
            <a:off x="5538784" y="0"/>
            <a:ext cx="2971801" cy="1447800"/>
          </a:xfrm>
          <a:prstGeom prst="rect">
            <a:avLst/>
          </a:prstGeom>
        </p:spPr>
        <p:txBody>
          <a:bodyPr lIns="45719" tIns="45719" rIns="45719" bIns="45719" anchor="b">
            <a:normAutofit/>
          </a:bodyPr>
          <a:lstStyle>
            <a:lvl1pPr>
              <a:defRPr>
                <a:solidFill>
                  <a:srgbClr val="727CA3"/>
                </a:solidFill>
                <a:effectLst>
                  <a:outerShdw blurRad="50800" dist="22860" dir="5400000" rotWithShape="0">
                    <a:srgbClr val="000000">
                      <a:alpha val="55000"/>
                    </a:srgbClr>
                  </a:outerShdw>
                </a:effectLst>
                <a:latin typeface="Verdana"/>
                <a:ea typeface="Verdana"/>
                <a:cs typeface="Verdana"/>
                <a:sym typeface="Verdana"/>
              </a:defRPr>
            </a:lvl1pPr>
          </a:lstStyle>
          <a:p>
            <a:r>
              <a:t>Title Text</a:t>
            </a:r>
          </a:p>
        </p:txBody>
      </p:sp>
      <p:sp>
        <p:nvSpPr>
          <p:cNvPr id="269" name="Body Level One…"/>
          <p:cNvSpPr txBox="1">
            <a:spLocks noGrp="1"/>
          </p:cNvSpPr>
          <p:nvPr>
            <p:ph type="body" sz="half" idx="1"/>
          </p:nvPr>
        </p:nvSpPr>
        <p:spPr>
          <a:xfrm>
            <a:off x="5538847" y="1447802"/>
            <a:ext cx="2971801" cy="5410199"/>
          </a:xfrm>
          <a:prstGeom prst="rect">
            <a:avLst/>
          </a:prstGeom>
        </p:spPr>
        <p:txBody>
          <a:bodyPr lIns="45719" tIns="45719" rIns="45719" bIns="45719"/>
          <a:lstStyle>
            <a:lvl1pPr marL="0" marR="18288" indent="18288">
              <a:spcBef>
                <a:spcPts val="0"/>
              </a:spcBef>
              <a:buClrTx/>
              <a:buSzTx/>
              <a:buNone/>
              <a:defRPr sz="1400">
                <a:latin typeface="Verdana"/>
                <a:ea typeface="Verdana"/>
                <a:cs typeface="Verdana"/>
                <a:sym typeface="Verdana"/>
              </a:defRPr>
            </a:lvl1pPr>
            <a:lvl2pPr marL="0" marR="18288" indent="347662">
              <a:spcBef>
                <a:spcPts val="0"/>
              </a:spcBef>
              <a:buClrTx/>
              <a:buSzTx/>
              <a:buNone/>
              <a:defRPr sz="1400">
                <a:latin typeface="Verdana"/>
                <a:ea typeface="Verdana"/>
                <a:cs typeface="Verdana"/>
                <a:sym typeface="Verdana"/>
              </a:defRPr>
            </a:lvl2pPr>
            <a:lvl3pPr marL="0" marR="18288" indent="603250">
              <a:spcBef>
                <a:spcPts val="0"/>
              </a:spcBef>
              <a:buClrTx/>
              <a:buSzTx/>
              <a:buNone/>
              <a:defRPr sz="1400">
                <a:latin typeface="Verdana"/>
                <a:ea typeface="Verdana"/>
                <a:cs typeface="Verdana"/>
                <a:sym typeface="Verdana"/>
              </a:defRPr>
            </a:lvl3pPr>
            <a:lvl4pPr marL="0" marR="18288" indent="841375">
              <a:spcBef>
                <a:spcPts val="0"/>
              </a:spcBef>
              <a:buClrTx/>
              <a:buSzTx/>
              <a:buNone/>
              <a:defRPr sz="1400">
                <a:latin typeface="Verdana"/>
                <a:ea typeface="Verdana"/>
                <a:cs typeface="Verdana"/>
                <a:sym typeface="Verdana"/>
              </a:defRPr>
            </a:lvl4pPr>
            <a:lvl5pPr marL="0" marR="18288" indent="1096962">
              <a:spcBef>
                <a:spcPts val="0"/>
              </a:spcBef>
              <a:buClrTx/>
              <a:buSzTx/>
              <a:buNone/>
              <a:defRPr sz="1400">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270" name="Slide Number"/>
          <p:cNvSpPr txBox="1">
            <a:spLocks noGrp="1"/>
          </p:cNvSpPr>
          <p:nvPr>
            <p:ph type="sldNum" sz="quarter" idx="2"/>
          </p:nvPr>
        </p:nvSpPr>
        <p:spPr>
          <a:xfrm>
            <a:off x="8348663" y="6250014"/>
            <a:ext cx="457201" cy="226986"/>
          </a:xfrm>
          <a:prstGeom prst="rect">
            <a:avLst/>
          </a:prstGeom>
        </p:spPr>
        <p:txBody>
          <a:bodyPr anchor="b"/>
          <a:lstStyle>
            <a:lvl1pPr>
              <a:defRPr sz="1000">
                <a:solidFill>
                  <a:srgbClr val="A1AAAC"/>
                </a:solidFill>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277" name="Rounded Rectangle"/>
          <p:cNvSpPr/>
          <p:nvPr/>
        </p:nvSpPr>
        <p:spPr>
          <a:xfrm>
            <a:off x="304800" y="328613"/>
            <a:ext cx="8532814" cy="6197601"/>
          </a:xfrm>
          <a:prstGeom prst="roundRect">
            <a:avLst>
              <a:gd name="adj" fmla="val 2081"/>
            </a:avLst>
          </a:prstGeom>
          <a:gradFill>
            <a:gsLst>
              <a:gs pos="0">
                <a:schemeClr val="accent3">
                  <a:lumOff val="44000"/>
                </a:schemeClr>
              </a:gs>
              <a:gs pos="98000">
                <a:schemeClr val="accent3">
                  <a:lumOff val="44000"/>
                </a:schemeClr>
              </a:gs>
              <a:gs pos="99055">
                <a:srgbClr val="F7F7F7"/>
              </a:gs>
              <a:gs pos="100000">
                <a:srgbClr val="D9D9D9"/>
              </a:gs>
            </a:gsLst>
            <a:lin ang="5400000"/>
          </a:gradFill>
          <a:ln w="3175" cap="rnd">
            <a:solidFill>
              <a:srgbClr val="A2A1A1"/>
            </a:solidFill>
            <a:bevel/>
          </a:ln>
          <a:effectLst>
            <a:outerShdw blurRad="76200" dist="50800" dir="5400000" rotWithShape="0">
              <a:srgbClr val="000000">
                <a:alpha val="25000"/>
              </a:srgbClr>
            </a:outerShdw>
          </a:effectLst>
        </p:spPr>
        <p:txBody>
          <a:bodyPr lIns="45719" rIns="45719" anchor="ctr"/>
          <a:lstStyle/>
          <a:p>
            <a:pPr algn="ctr">
              <a:defRPr>
                <a:solidFill>
                  <a:schemeClr val="accent3">
                    <a:lumOff val="44000"/>
                  </a:schemeClr>
                </a:solidFill>
                <a:latin typeface="Verdana"/>
                <a:ea typeface="Verdana"/>
                <a:cs typeface="Verdana"/>
                <a:sym typeface="Verdana"/>
              </a:defRPr>
            </a:pPr>
            <a:endParaRPr/>
          </a:p>
        </p:txBody>
      </p:sp>
      <p:sp>
        <p:nvSpPr>
          <p:cNvPr id="278" name="Rounded Rectangle"/>
          <p:cNvSpPr/>
          <p:nvPr/>
        </p:nvSpPr>
        <p:spPr>
          <a:xfrm>
            <a:off x="418596" y="434162"/>
            <a:ext cx="8306810" cy="5486401"/>
          </a:xfrm>
          <a:prstGeom prst="roundRect">
            <a:avLst>
              <a:gd name="adj" fmla="val 2127"/>
            </a:avLst>
          </a:prstGeom>
          <a:gradFill>
            <a:gsLst>
              <a:gs pos="0">
                <a:schemeClr val="accent3">
                  <a:lumOff val="44000"/>
                </a:schemeClr>
              </a:gs>
              <a:gs pos="55000">
                <a:schemeClr val="accent5">
                  <a:lumOff val="14788"/>
                </a:schemeClr>
              </a:gs>
              <a:gs pos="100000">
                <a:srgbClr val="9E9E9E"/>
              </a:gs>
            </a:gsLst>
            <a:path path="circle">
              <a:fillToRect l="-19636" t="62278" r="119636" b="37721"/>
            </a:path>
          </a:gradFill>
          <a:ln w="12700">
            <a:miter lim="400000"/>
          </a:ln>
        </p:spPr>
        <p:txBody>
          <a:bodyPr lIns="45719" rIns="45719" anchor="ctr"/>
          <a:lstStyle/>
          <a:p>
            <a:pPr algn="ctr">
              <a:defRPr>
                <a:solidFill>
                  <a:schemeClr val="accent3">
                    <a:lumOff val="44000"/>
                  </a:schemeClr>
                </a:solidFill>
                <a:latin typeface="Verdana"/>
                <a:ea typeface="Verdana"/>
                <a:cs typeface="Verdana"/>
                <a:sym typeface="Verdana"/>
              </a:defRPr>
            </a:pPr>
            <a:endParaRPr/>
          </a:p>
        </p:txBody>
      </p:sp>
      <p:sp>
        <p:nvSpPr>
          <p:cNvPr id="279" name="Rounded Rectangle"/>
          <p:cNvSpPr/>
          <p:nvPr/>
        </p:nvSpPr>
        <p:spPr>
          <a:xfrm>
            <a:off x="304800" y="328613"/>
            <a:ext cx="8532814" cy="6197601"/>
          </a:xfrm>
          <a:prstGeom prst="roundRect">
            <a:avLst>
              <a:gd name="adj" fmla="val 2081"/>
            </a:avLst>
          </a:prstGeom>
          <a:gradFill>
            <a:gsLst>
              <a:gs pos="0">
                <a:schemeClr val="accent3">
                  <a:lumOff val="44000"/>
                </a:schemeClr>
              </a:gs>
              <a:gs pos="98000">
                <a:schemeClr val="accent3">
                  <a:lumOff val="44000"/>
                </a:schemeClr>
              </a:gs>
              <a:gs pos="99055">
                <a:srgbClr val="F7F7F7"/>
              </a:gs>
              <a:gs pos="100000">
                <a:srgbClr val="D9D9D9"/>
              </a:gs>
            </a:gsLst>
            <a:lin ang="5400000"/>
          </a:gradFill>
          <a:ln w="3175" cap="rnd">
            <a:solidFill>
              <a:srgbClr val="A2A1A1"/>
            </a:solidFill>
            <a:bevel/>
          </a:ln>
          <a:effectLst>
            <a:outerShdw blurRad="76200" dist="50800" dir="5400000" rotWithShape="0">
              <a:srgbClr val="000000">
                <a:alpha val="25000"/>
              </a:srgbClr>
            </a:outerShdw>
          </a:effectLst>
        </p:spPr>
        <p:txBody>
          <a:bodyPr lIns="45719" rIns="45719" anchor="ctr"/>
          <a:lstStyle/>
          <a:p>
            <a:pPr algn="ctr">
              <a:defRPr>
                <a:solidFill>
                  <a:schemeClr val="accent3">
                    <a:lumOff val="44000"/>
                  </a:schemeClr>
                </a:solidFill>
                <a:latin typeface="Verdana"/>
                <a:ea typeface="Verdana"/>
                <a:cs typeface="Verdana"/>
                <a:sym typeface="Verdana"/>
              </a:defRPr>
            </a:pPr>
            <a:endParaRPr/>
          </a:p>
        </p:txBody>
      </p:sp>
      <p:sp>
        <p:nvSpPr>
          <p:cNvPr id="280" name="Shape"/>
          <p:cNvSpPr/>
          <p:nvPr/>
        </p:nvSpPr>
        <p:spPr>
          <a:xfrm>
            <a:off x="6400800" y="433387"/>
            <a:ext cx="2324100" cy="43434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006" y="0"/>
                </a:lnTo>
                <a:cubicBezTo>
                  <a:pt x="21334" y="0"/>
                  <a:pt x="21600" y="142"/>
                  <a:pt x="21600" y="318"/>
                </a:cubicBezTo>
                <a:lnTo>
                  <a:pt x="21600" y="21600"/>
                </a:lnTo>
                <a:lnTo>
                  <a:pt x="0" y="21600"/>
                </a:lnTo>
                <a:close/>
              </a:path>
            </a:pathLst>
          </a:custGeom>
          <a:solidFill>
            <a:srgbClr val="1C1C1C"/>
          </a:solidFill>
          <a:ln w="12700">
            <a:miter lim="400000"/>
          </a:ln>
        </p:spPr>
        <p:txBody>
          <a:bodyPr lIns="45719" rIns="45719" anchor="ctr"/>
          <a:lstStyle/>
          <a:p>
            <a:pPr algn="ctr">
              <a:defRPr>
                <a:solidFill>
                  <a:schemeClr val="accent3">
                    <a:lumOff val="44000"/>
                  </a:schemeClr>
                </a:solidFill>
                <a:latin typeface="Verdana"/>
                <a:ea typeface="Verdana"/>
                <a:cs typeface="Verdana"/>
                <a:sym typeface="Verdana"/>
              </a:defRPr>
            </a:pPr>
            <a:endParaRPr/>
          </a:p>
        </p:txBody>
      </p:sp>
      <p:sp>
        <p:nvSpPr>
          <p:cNvPr id="281" name="Title Text"/>
          <p:cNvSpPr txBox="1">
            <a:spLocks noGrp="1"/>
          </p:cNvSpPr>
          <p:nvPr>
            <p:ph type="title"/>
          </p:nvPr>
        </p:nvSpPr>
        <p:spPr>
          <a:xfrm>
            <a:off x="457200" y="5012056"/>
            <a:ext cx="8229600" cy="1845945"/>
          </a:xfrm>
          <a:prstGeom prst="rect">
            <a:avLst/>
          </a:prstGeom>
        </p:spPr>
        <p:txBody>
          <a:bodyPr lIns="45719" tIns="45719" rIns="45719" bIns="45719" anchor="t">
            <a:normAutofit/>
          </a:bodyPr>
          <a:lstStyle>
            <a:lvl1pPr>
              <a:defRPr sz="3600" b="0">
                <a:solidFill>
                  <a:srgbClr val="767C7E"/>
                </a:solidFill>
                <a:latin typeface="Verdana"/>
                <a:ea typeface="Verdana"/>
                <a:cs typeface="Verdana"/>
                <a:sym typeface="Verdana"/>
              </a:defRPr>
            </a:lvl1pPr>
          </a:lstStyle>
          <a:p>
            <a:r>
              <a:t>Title Text</a:t>
            </a:r>
          </a:p>
        </p:txBody>
      </p:sp>
      <p:sp>
        <p:nvSpPr>
          <p:cNvPr id="282" name="Body Level One…"/>
          <p:cNvSpPr txBox="1">
            <a:spLocks noGrp="1"/>
          </p:cNvSpPr>
          <p:nvPr>
            <p:ph type="body" sz="quarter" idx="1"/>
          </p:nvPr>
        </p:nvSpPr>
        <p:spPr>
          <a:xfrm>
            <a:off x="6462712" y="533400"/>
            <a:ext cx="2240281" cy="4478657"/>
          </a:xfrm>
          <a:prstGeom prst="rect">
            <a:avLst/>
          </a:prstGeom>
        </p:spPr>
        <p:txBody>
          <a:bodyPr lIns="45719" tIns="45719" rIns="45719" bIns="45719"/>
          <a:lstStyle>
            <a:lvl1pPr marL="0" indent="45719">
              <a:spcBef>
                <a:spcPts val="0"/>
              </a:spcBef>
              <a:buClrTx/>
              <a:buSzTx/>
              <a:buNone/>
              <a:defRPr sz="1400">
                <a:solidFill>
                  <a:schemeClr val="accent3">
                    <a:lumOff val="44000"/>
                  </a:schemeClr>
                </a:solidFill>
                <a:latin typeface="Verdana"/>
                <a:ea typeface="Verdana"/>
                <a:cs typeface="Verdana"/>
                <a:sym typeface="Verdana"/>
              </a:defRPr>
            </a:lvl1pPr>
            <a:lvl2pPr marL="581025" indent="-233362">
              <a:spcBef>
                <a:spcPts val="0"/>
              </a:spcBef>
              <a:buClrTx/>
              <a:buChar char="◦"/>
              <a:defRPr sz="1400">
                <a:solidFill>
                  <a:schemeClr val="accent3">
                    <a:lumOff val="44000"/>
                  </a:schemeClr>
                </a:solidFill>
                <a:latin typeface="Verdana"/>
                <a:ea typeface="Verdana"/>
                <a:cs typeface="Verdana"/>
                <a:sym typeface="Verdana"/>
              </a:defRPr>
            </a:lvl2pPr>
            <a:lvl3pPr marL="858838" indent="-255588">
              <a:spcBef>
                <a:spcPts val="0"/>
              </a:spcBef>
              <a:buClrTx/>
              <a:buChar char="●"/>
              <a:defRPr sz="1400">
                <a:solidFill>
                  <a:schemeClr val="accent3">
                    <a:lumOff val="44000"/>
                  </a:schemeClr>
                </a:solidFill>
                <a:latin typeface="Verdana"/>
                <a:ea typeface="Verdana"/>
                <a:cs typeface="Verdana"/>
                <a:sym typeface="Verdana"/>
              </a:defRPr>
            </a:lvl3pPr>
            <a:lvl4pPr marL="1125361" indent="-283986">
              <a:spcBef>
                <a:spcPts val="0"/>
              </a:spcBef>
              <a:buClrTx/>
              <a:buSzPct val="112000"/>
              <a:buChar char="◦"/>
              <a:defRPr sz="1400">
                <a:solidFill>
                  <a:schemeClr val="accent3">
                    <a:lumOff val="44000"/>
                  </a:schemeClr>
                </a:solidFill>
                <a:latin typeface="Verdana"/>
                <a:ea typeface="Verdana"/>
                <a:cs typeface="Verdana"/>
                <a:sym typeface="Verdana"/>
              </a:defRPr>
            </a:lvl4pPr>
            <a:lvl5pPr marL="1380948" indent="-283986">
              <a:spcBef>
                <a:spcPts val="0"/>
              </a:spcBef>
              <a:buClrTx/>
              <a:buChar char="●"/>
              <a:defRPr sz="1400">
                <a:solidFill>
                  <a:schemeClr val="accent3">
                    <a:lumOff val="44000"/>
                  </a:schemeClr>
                </a:solidFill>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283" name="Slide Number"/>
          <p:cNvSpPr txBox="1">
            <a:spLocks noGrp="1"/>
          </p:cNvSpPr>
          <p:nvPr>
            <p:ph type="sldNum" sz="quarter" idx="2"/>
          </p:nvPr>
        </p:nvSpPr>
        <p:spPr>
          <a:xfrm>
            <a:off x="8348663" y="6250014"/>
            <a:ext cx="457201" cy="226986"/>
          </a:xfrm>
          <a:prstGeom prst="rect">
            <a:avLst/>
          </a:prstGeom>
        </p:spPr>
        <p:txBody>
          <a:bodyPr anchor="b"/>
          <a:lstStyle>
            <a:lvl1pPr>
              <a:defRPr sz="1000">
                <a:solidFill>
                  <a:srgbClr val="A1AAAC"/>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36" name="Rectangle"/>
          <p:cNvSpPr/>
          <p:nvPr/>
        </p:nvSpPr>
        <p:spPr>
          <a:xfrm>
            <a:off x="0" y="1003300"/>
            <a:ext cx="9144000" cy="5346700"/>
          </a:xfrm>
          <a:prstGeom prst="rect">
            <a:avLst/>
          </a:prstGeom>
          <a:solidFill>
            <a:srgbClr val="E6E6E6"/>
          </a:solidFill>
          <a:ln w="12700">
            <a:miter lim="400000"/>
          </a:ln>
        </p:spPr>
        <p:txBody>
          <a:bodyPr lIns="45719" rIns="45719" anchor="ctr"/>
          <a:lstStyle/>
          <a:p>
            <a:endParaRPr/>
          </a:p>
        </p:txBody>
      </p:sp>
      <p:pic>
        <p:nvPicPr>
          <p:cNvPr id="37" name="Hintergrund" descr="Hintergrund"/>
          <p:cNvPicPr>
            <a:picLocks noChangeAspect="1"/>
          </p:cNvPicPr>
          <p:nvPr/>
        </p:nvPicPr>
        <p:blipFill>
          <a:blip r:embed="rId2"/>
          <a:srcRect b="92570"/>
          <a:stretch>
            <a:fillRect/>
          </a:stretch>
        </p:blipFill>
        <p:spPr>
          <a:xfrm>
            <a:off x="0" y="6362700"/>
            <a:ext cx="9144000" cy="509588"/>
          </a:xfrm>
          <a:prstGeom prst="rect">
            <a:avLst/>
          </a:prstGeom>
          <a:ln w="12700">
            <a:miter lim="400000"/>
          </a:ln>
        </p:spPr>
      </p:pic>
      <p:pic>
        <p:nvPicPr>
          <p:cNvPr id="38" name="schatten" descr="schatten"/>
          <p:cNvPicPr>
            <a:picLocks noChangeAspect="1"/>
          </p:cNvPicPr>
          <p:nvPr/>
        </p:nvPicPr>
        <p:blipFill>
          <a:blip r:embed="rId3"/>
          <a:stretch>
            <a:fillRect/>
          </a:stretch>
        </p:blipFill>
        <p:spPr>
          <a:xfrm>
            <a:off x="0" y="6243637"/>
            <a:ext cx="9144000" cy="120651"/>
          </a:xfrm>
          <a:prstGeom prst="rect">
            <a:avLst/>
          </a:prstGeom>
          <a:ln w="12700">
            <a:miter lim="400000"/>
          </a:ln>
        </p:spPr>
      </p:pic>
      <p:sp>
        <p:nvSpPr>
          <p:cNvPr id="39" name="Here comes your footer"/>
          <p:cNvSpPr txBox="1"/>
          <p:nvPr/>
        </p:nvSpPr>
        <p:spPr>
          <a:xfrm>
            <a:off x="1876425" y="6464300"/>
            <a:ext cx="5376863"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200"/>
            </a:lvl1pPr>
          </a:lstStyle>
          <a:p>
            <a:pPr>
              <a:defRPr sz="1800"/>
            </a:pPr>
            <a:r>
              <a:rPr sz="1200"/>
              <a:t>Here comes your footer</a:t>
            </a:r>
          </a:p>
        </p:txBody>
      </p:sp>
      <p:pic>
        <p:nvPicPr>
          <p:cNvPr id="40" name="PP small" descr="PP small"/>
          <p:cNvPicPr>
            <a:picLocks noChangeAspect="1"/>
          </p:cNvPicPr>
          <p:nvPr/>
        </p:nvPicPr>
        <p:blipFill>
          <a:blip r:embed="rId4"/>
          <a:srcRect b="34532"/>
          <a:stretch>
            <a:fillRect/>
          </a:stretch>
        </p:blipFill>
        <p:spPr>
          <a:xfrm>
            <a:off x="6604000" y="381000"/>
            <a:ext cx="2266950" cy="284164"/>
          </a:xfrm>
          <a:prstGeom prst="rect">
            <a:avLst/>
          </a:prstGeom>
          <a:ln w="12700">
            <a:miter lim="400000"/>
          </a:ln>
        </p:spPr>
      </p:pic>
      <p:pic>
        <p:nvPicPr>
          <p:cNvPr id="41" name="PP small" descr="PP small"/>
          <p:cNvPicPr>
            <a:picLocks noChangeAspect="1"/>
          </p:cNvPicPr>
          <p:nvPr/>
        </p:nvPicPr>
        <p:blipFill>
          <a:blip r:embed="rId4"/>
          <a:srcRect b="34532"/>
          <a:stretch>
            <a:fillRect/>
          </a:stretch>
        </p:blipFill>
        <p:spPr>
          <a:xfrm>
            <a:off x="152400" y="6459537"/>
            <a:ext cx="2419350" cy="303213"/>
          </a:xfrm>
          <a:prstGeom prst="rect">
            <a:avLst/>
          </a:prstGeom>
          <a:ln w="12700">
            <a:miter lim="400000"/>
          </a:ln>
        </p:spPr>
      </p:pic>
      <p:sp>
        <p:nvSpPr>
          <p:cNvPr id="42" name="Title Text"/>
          <p:cNvSpPr txBox="1">
            <a:spLocks noGrp="1"/>
          </p:cNvSpPr>
          <p:nvPr>
            <p:ph type="title"/>
          </p:nvPr>
        </p:nvSpPr>
        <p:spPr>
          <a:xfrm>
            <a:off x="403225" y="0"/>
            <a:ext cx="5945188" cy="1060451"/>
          </a:xfrm>
          <a:prstGeom prst="rect">
            <a:avLst/>
          </a:prstGeom>
        </p:spPr>
        <p:txBody>
          <a:bodyPr/>
          <a:lstStyle/>
          <a:p>
            <a:r>
              <a:t>Title Text</a:t>
            </a:r>
          </a:p>
        </p:txBody>
      </p:sp>
      <p:sp>
        <p:nvSpPr>
          <p:cNvPr id="43" name="Body Level One…"/>
          <p:cNvSpPr txBox="1">
            <a:spLocks noGrp="1"/>
          </p:cNvSpPr>
          <p:nvPr>
            <p:ph type="body" idx="1"/>
          </p:nvPr>
        </p:nvSpPr>
        <p:spPr>
          <a:xfrm>
            <a:off x="407987" y="1090612"/>
            <a:ext cx="8397876" cy="576738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290" name="Rounded Rectangle"/>
          <p:cNvSpPr/>
          <p:nvPr/>
        </p:nvSpPr>
        <p:spPr>
          <a:xfrm>
            <a:off x="304800" y="328613"/>
            <a:ext cx="8532814" cy="6197601"/>
          </a:xfrm>
          <a:prstGeom prst="roundRect">
            <a:avLst>
              <a:gd name="adj" fmla="val 2081"/>
            </a:avLst>
          </a:prstGeom>
          <a:gradFill>
            <a:gsLst>
              <a:gs pos="0">
                <a:schemeClr val="accent3">
                  <a:lumOff val="44000"/>
                </a:schemeClr>
              </a:gs>
              <a:gs pos="98000">
                <a:schemeClr val="accent3">
                  <a:lumOff val="44000"/>
                </a:schemeClr>
              </a:gs>
              <a:gs pos="99055">
                <a:srgbClr val="F7F7F7"/>
              </a:gs>
              <a:gs pos="100000">
                <a:srgbClr val="D9D9D9"/>
              </a:gs>
            </a:gsLst>
            <a:lin ang="5400000"/>
          </a:gradFill>
          <a:ln w="3175" cap="rnd">
            <a:solidFill>
              <a:srgbClr val="A2A1A1"/>
            </a:solidFill>
            <a:bevel/>
          </a:ln>
          <a:effectLst>
            <a:outerShdw blurRad="76200" dist="50800" dir="5400000" rotWithShape="0">
              <a:srgbClr val="000000">
                <a:alpha val="25000"/>
              </a:srgbClr>
            </a:outerShdw>
          </a:effectLst>
        </p:spPr>
        <p:txBody>
          <a:bodyPr lIns="45719" rIns="45719" anchor="ctr"/>
          <a:lstStyle/>
          <a:p>
            <a:pPr algn="ctr">
              <a:defRPr>
                <a:solidFill>
                  <a:schemeClr val="accent3">
                    <a:lumOff val="44000"/>
                  </a:schemeClr>
                </a:solidFill>
                <a:latin typeface="Verdana"/>
                <a:ea typeface="Verdana"/>
                <a:cs typeface="Verdana"/>
                <a:sym typeface="Verdana"/>
              </a:defRPr>
            </a:pPr>
            <a:endParaRPr/>
          </a:p>
        </p:txBody>
      </p:sp>
      <p:sp>
        <p:nvSpPr>
          <p:cNvPr id="291" name="Rounded Rectangle"/>
          <p:cNvSpPr/>
          <p:nvPr/>
        </p:nvSpPr>
        <p:spPr>
          <a:xfrm>
            <a:off x="418596" y="434162"/>
            <a:ext cx="8306810" cy="5486401"/>
          </a:xfrm>
          <a:prstGeom prst="roundRect">
            <a:avLst>
              <a:gd name="adj" fmla="val 2127"/>
            </a:avLst>
          </a:prstGeom>
          <a:gradFill>
            <a:gsLst>
              <a:gs pos="0">
                <a:schemeClr val="accent3">
                  <a:lumOff val="44000"/>
                </a:schemeClr>
              </a:gs>
              <a:gs pos="55000">
                <a:schemeClr val="accent5">
                  <a:lumOff val="14788"/>
                </a:schemeClr>
              </a:gs>
              <a:gs pos="100000">
                <a:srgbClr val="9E9E9E"/>
              </a:gs>
            </a:gsLst>
            <a:path path="circle">
              <a:fillToRect l="-19636" t="62278" r="119636" b="37721"/>
            </a:path>
          </a:gradFill>
          <a:ln w="12700">
            <a:miter lim="400000"/>
          </a:ln>
        </p:spPr>
        <p:txBody>
          <a:bodyPr lIns="45719" rIns="45719" anchor="ctr"/>
          <a:lstStyle/>
          <a:p>
            <a:pPr algn="ctr">
              <a:defRPr>
                <a:solidFill>
                  <a:schemeClr val="accent3">
                    <a:lumOff val="44000"/>
                  </a:schemeClr>
                </a:solidFill>
                <a:latin typeface="Verdana"/>
                <a:ea typeface="Verdana"/>
                <a:cs typeface="Verdana"/>
                <a:sym typeface="Verdana"/>
              </a:defRPr>
            </a:pPr>
            <a:endParaRPr/>
          </a:p>
        </p:txBody>
      </p:sp>
      <p:sp>
        <p:nvSpPr>
          <p:cNvPr id="292" name="Title Text"/>
          <p:cNvSpPr txBox="1">
            <a:spLocks noGrp="1"/>
          </p:cNvSpPr>
          <p:nvPr>
            <p:ph type="title"/>
          </p:nvPr>
        </p:nvSpPr>
        <p:spPr>
          <a:xfrm>
            <a:off x="502919" y="4850892"/>
            <a:ext cx="8183882" cy="1184149"/>
          </a:xfrm>
          <a:prstGeom prst="rect">
            <a:avLst/>
          </a:prstGeom>
        </p:spPr>
        <p:txBody>
          <a:bodyPr lIns="45719" tIns="45719" rIns="45719" bIns="45719" anchor="b">
            <a:normAutofit/>
          </a:bodyPr>
          <a:lstStyle>
            <a:lvl1pPr>
              <a:defRPr sz="3600">
                <a:solidFill>
                  <a:srgbClr val="848FBA"/>
                </a:solidFill>
                <a:effectLst>
                  <a:outerShdw blurRad="50800" dist="22860" dir="5400000" rotWithShape="0">
                    <a:srgbClr val="000000">
                      <a:alpha val="55000"/>
                    </a:srgbClr>
                  </a:outerShdw>
                </a:effectLst>
                <a:latin typeface="Verdana"/>
                <a:ea typeface="Verdana"/>
                <a:cs typeface="Verdana"/>
                <a:sym typeface="Verdana"/>
              </a:defRPr>
            </a:lvl1pPr>
          </a:lstStyle>
          <a:p>
            <a:r>
              <a:t>Title Text</a:t>
            </a:r>
          </a:p>
        </p:txBody>
      </p:sp>
      <p:sp>
        <p:nvSpPr>
          <p:cNvPr id="293" name="Body Level One…"/>
          <p:cNvSpPr txBox="1">
            <a:spLocks noGrp="1"/>
          </p:cNvSpPr>
          <p:nvPr>
            <p:ph type="body" idx="1"/>
          </p:nvPr>
        </p:nvSpPr>
        <p:spPr>
          <a:xfrm>
            <a:off x="502919" y="530351"/>
            <a:ext cx="8183882" cy="4320542"/>
          </a:xfrm>
          <a:prstGeom prst="rect">
            <a:avLst/>
          </a:prstGeom>
        </p:spPr>
        <p:txBody>
          <a:bodyPr lIns="45719" tIns="45719" rIns="45719" bIns="45719"/>
          <a:lstStyle>
            <a:lvl1pPr marL="265113" indent="-265113">
              <a:spcBef>
                <a:spcPts val="200"/>
              </a:spcBef>
              <a:buClr>
                <a:srgbClr val="727CA3"/>
              </a:buClr>
              <a:buSzPct val="80000"/>
              <a:buChar char="●"/>
              <a:defRPr sz="2800">
                <a:latin typeface="Verdana"/>
                <a:ea typeface="Verdana"/>
                <a:cs typeface="Verdana"/>
                <a:sym typeface="Verdana"/>
              </a:defRPr>
            </a:lvl1pPr>
            <a:lvl2pPr marL="581025" indent="-233362">
              <a:spcBef>
                <a:spcPts val="200"/>
              </a:spcBef>
              <a:buClr>
                <a:srgbClr val="727CA3"/>
              </a:buClr>
              <a:buChar char="◦"/>
              <a:defRPr sz="2800">
                <a:latin typeface="Verdana"/>
                <a:ea typeface="Verdana"/>
                <a:cs typeface="Verdana"/>
                <a:sym typeface="Verdana"/>
              </a:defRPr>
            </a:lvl2pPr>
            <a:lvl3pPr marL="835602" indent="-232352">
              <a:spcBef>
                <a:spcPts val="200"/>
              </a:spcBef>
              <a:buClr>
                <a:srgbClr val="727CA3"/>
              </a:buClr>
              <a:buChar char="●"/>
              <a:defRPr sz="2800">
                <a:latin typeface="Verdana"/>
                <a:ea typeface="Verdana"/>
                <a:cs typeface="Verdana"/>
                <a:sym typeface="Verdana"/>
              </a:defRPr>
            </a:lvl3pPr>
            <a:lvl4pPr marL="1110415" indent="-269040">
              <a:spcBef>
                <a:spcPts val="200"/>
              </a:spcBef>
              <a:buClr>
                <a:srgbClr val="727CA3"/>
              </a:buClr>
              <a:buSzPct val="112000"/>
              <a:buChar char="◦"/>
              <a:defRPr sz="2800">
                <a:latin typeface="Verdana"/>
                <a:ea typeface="Verdana"/>
                <a:cs typeface="Verdana"/>
                <a:sym typeface="Verdana"/>
              </a:defRPr>
            </a:lvl4pPr>
            <a:lvl5pPr marL="1352550" indent="-255588">
              <a:spcBef>
                <a:spcPts val="200"/>
              </a:spcBef>
              <a:buClr>
                <a:srgbClr val="727CA3"/>
              </a:buClr>
              <a:buChar char="●"/>
              <a:defRPr sz="2800">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294" name="Slide Number"/>
          <p:cNvSpPr txBox="1">
            <a:spLocks noGrp="1"/>
          </p:cNvSpPr>
          <p:nvPr>
            <p:ph type="sldNum" sz="quarter" idx="2"/>
          </p:nvPr>
        </p:nvSpPr>
        <p:spPr>
          <a:xfrm>
            <a:off x="8348663" y="6250014"/>
            <a:ext cx="457201" cy="226986"/>
          </a:xfrm>
          <a:prstGeom prst="rect">
            <a:avLst/>
          </a:prstGeom>
        </p:spPr>
        <p:txBody>
          <a:bodyPr anchor="b"/>
          <a:lstStyle>
            <a:lvl1pPr>
              <a:defRPr sz="1000">
                <a:solidFill>
                  <a:srgbClr val="A1AAAC"/>
                </a:solidFill>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301" name="Rounded Rectangle"/>
          <p:cNvSpPr/>
          <p:nvPr/>
        </p:nvSpPr>
        <p:spPr>
          <a:xfrm>
            <a:off x="304800" y="328613"/>
            <a:ext cx="8532814" cy="6197601"/>
          </a:xfrm>
          <a:prstGeom prst="roundRect">
            <a:avLst>
              <a:gd name="adj" fmla="val 2081"/>
            </a:avLst>
          </a:prstGeom>
          <a:gradFill>
            <a:gsLst>
              <a:gs pos="0">
                <a:schemeClr val="accent3">
                  <a:lumOff val="44000"/>
                </a:schemeClr>
              </a:gs>
              <a:gs pos="98000">
                <a:schemeClr val="accent3">
                  <a:lumOff val="44000"/>
                </a:schemeClr>
              </a:gs>
              <a:gs pos="99055">
                <a:srgbClr val="F7F7F7"/>
              </a:gs>
              <a:gs pos="100000">
                <a:srgbClr val="D9D9D9"/>
              </a:gs>
            </a:gsLst>
            <a:lin ang="5400000"/>
          </a:gradFill>
          <a:ln w="3175" cap="rnd">
            <a:solidFill>
              <a:srgbClr val="A2A1A1"/>
            </a:solidFill>
            <a:bevel/>
          </a:ln>
          <a:effectLst>
            <a:outerShdw blurRad="76200" dist="50800" dir="5400000" rotWithShape="0">
              <a:srgbClr val="000000">
                <a:alpha val="25000"/>
              </a:srgbClr>
            </a:outerShdw>
          </a:effectLst>
        </p:spPr>
        <p:txBody>
          <a:bodyPr lIns="45719" rIns="45719" anchor="ctr"/>
          <a:lstStyle/>
          <a:p>
            <a:pPr algn="ctr">
              <a:defRPr>
                <a:solidFill>
                  <a:schemeClr val="accent3">
                    <a:lumOff val="44000"/>
                  </a:schemeClr>
                </a:solidFill>
                <a:latin typeface="Verdana"/>
                <a:ea typeface="Verdana"/>
                <a:cs typeface="Verdana"/>
                <a:sym typeface="Verdana"/>
              </a:defRPr>
            </a:pPr>
            <a:endParaRPr/>
          </a:p>
        </p:txBody>
      </p:sp>
      <p:sp>
        <p:nvSpPr>
          <p:cNvPr id="302" name="Rounded Rectangle"/>
          <p:cNvSpPr/>
          <p:nvPr/>
        </p:nvSpPr>
        <p:spPr>
          <a:xfrm>
            <a:off x="418596" y="434162"/>
            <a:ext cx="8306810" cy="5486401"/>
          </a:xfrm>
          <a:prstGeom prst="roundRect">
            <a:avLst>
              <a:gd name="adj" fmla="val 2127"/>
            </a:avLst>
          </a:prstGeom>
          <a:gradFill>
            <a:gsLst>
              <a:gs pos="0">
                <a:schemeClr val="accent3">
                  <a:lumOff val="44000"/>
                </a:schemeClr>
              </a:gs>
              <a:gs pos="55000">
                <a:schemeClr val="accent5">
                  <a:lumOff val="14788"/>
                </a:schemeClr>
              </a:gs>
              <a:gs pos="100000">
                <a:srgbClr val="9E9E9E"/>
              </a:gs>
            </a:gsLst>
            <a:path path="circle">
              <a:fillToRect l="-19636" t="62278" r="119636" b="37721"/>
            </a:path>
          </a:gradFill>
          <a:ln w="12700">
            <a:miter lim="400000"/>
          </a:ln>
        </p:spPr>
        <p:txBody>
          <a:bodyPr lIns="45719" rIns="45719" anchor="ctr"/>
          <a:lstStyle/>
          <a:p>
            <a:pPr algn="ctr">
              <a:defRPr>
                <a:solidFill>
                  <a:schemeClr val="accent3">
                    <a:lumOff val="44000"/>
                  </a:schemeClr>
                </a:solidFill>
                <a:latin typeface="Verdana"/>
                <a:ea typeface="Verdana"/>
                <a:cs typeface="Verdana"/>
                <a:sym typeface="Verdana"/>
              </a:defRPr>
            </a:pPr>
            <a:endParaRPr/>
          </a:p>
        </p:txBody>
      </p:sp>
      <p:sp>
        <p:nvSpPr>
          <p:cNvPr id="303" name="Title Text"/>
          <p:cNvSpPr txBox="1">
            <a:spLocks noGrp="1"/>
          </p:cNvSpPr>
          <p:nvPr>
            <p:ph type="title"/>
          </p:nvPr>
        </p:nvSpPr>
        <p:spPr>
          <a:xfrm>
            <a:off x="6629400" y="0"/>
            <a:ext cx="1981200" cy="5791203"/>
          </a:xfrm>
          <a:prstGeom prst="rect">
            <a:avLst/>
          </a:prstGeom>
        </p:spPr>
        <p:txBody>
          <a:bodyPr lIns="45719" tIns="45719" rIns="45719" bIns="45719" anchor="b">
            <a:normAutofit/>
          </a:bodyPr>
          <a:lstStyle>
            <a:lvl1pPr>
              <a:defRPr sz="3600">
                <a:solidFill>
                  <a:srgbClr val="848FBA"/>
                </a:solidFill>
                <a:effectLst>
                  <a:outerShdw blurRad="50800" dist="22860" dir="5400000" rotWithShape="0">
                    <a:srgbClr val="000000">
                      <a:alpha val="55000"/>
                    </a:srgbClr>
                  </a:outerShdw>
                </a:effectLst>
                <a:latin typeface="Verdana"/>
                <a:ea typeface="Verdana"/>
                <a:cs typeface="Verdana"/>
                <a:sym typeface="Verdana"/>
              </a:defRPr>
            </a:lvl1pPr>
          </a:lstStyle>
          <a:p>
            <a:r>
              <a:t>Title Text</a:t>
            </a:r>
          </a:p>
        </p:txBody>
      </p:sp>
      <p:sp>
        <p:nvSpPr>
          <p:cNvPr id="304" name="Body Level One…"/>
          <p:cNvSpPr txBox="1">
            <a:spLocks noGrp="1"/>
          </p:cNvSpPr>
          <p:nvPr>
            <p:ph type="body" idx="1"/>
          </p:nvPr>
        </p:nvSpPr>
        <p:spPr>
          <a:xfrm>
            <a:off x="533400" y="533401"/>
            <a:ext cx="5943600" cy="6324600"/>
          </a:xfrm>
          <a:prstGeom prst="rect">
            <a:avLst/>
          </a:prstGeom>
        </p:spPr>
        <p:txBody>
          <a:bodyPr lIns="45719" tIns="45719" rIns="45719" bIns="45719"/>
          <a:lstStyle>
            <a:lvl1pPr marL="265113" indent="-265113">
              <a:spcBef>
                <a:spcPts val="200"/>
              </a:spcBef>
              <a:buClr>
                <a:srgbClr val="727CA3"/>
              </a:buClr>
              <a:buSzPct val="80000"/>
              <a:buChar char="●"/>
              <a:defRPr sz="2800">
                <a:latin typeface="Verdana"/>
                <a:ea typeface="Verdana"/>
                <a:cs typeface="Verdana"/>
                <a:sym typeface="Verdana"/>
              </a:defRPr>
            </a:lvl1pPr>
            <a:lvl2pPr marL="581025" indent="-233362">
              <a:spcBef>
                <a:spcPts val="200"/>
              </a:spcBef>
              <a:buClr>
                <a:srgbClr val="727CA3"/>
              </a:buClr>
              <a:buChar char="◦"/>
              <a:defRPr sz="2800">
                <a:latin typeface="Verdana"/>
                <a:ea typeface="Verdana"/>
                <a:cs typeface="Verdana"/>
                <a:sym typeface="Verdana"/>
              </a:defRPr>
            </a:lvl2pPr>
            <a:lvl3pPr marL="835602" indent="-232352">
              <a:spcBef>
                <a:spcPts val="200"/>
              </a:spcBef>
              <a:buClr>
                <a:srgbClr val="727CA3"/>
              </a:buClr>
              <a:buChar char="●"/>
              <a:defRPr sz="2800">
                <a:latin typeface="Verdana"/>
                <a:ea typeface="Verdana"/>
                <a:cs typeface="Verdana"/>
                <a:sym typeface="Verdana"/>
              </a:defRPr>
            </a:lvl3pPr>
            <a:lvl4pPr marL="1110415" indent="-269040">
              <a:spcBef>
                <a:spcPts val="200"/>
              </a:spcBef>
              <a:buClr>
                <a:srgbClr val="727CA3"/>
              </a:buClr>
              <a:buSzPct val="112000"/>
              <a:buChar char="◦"/>
              <a:defRPr sz="2800">
                <a:latin typeface="Verdana"/>
                <a:ea typeface="Verdana"/>
                <a:cs typeface="Verdana"/>
                <a:sym typeface="Verdana"/>
              </a:defRPr>
            </a:lvl4pPr>
            <a:lvl5pPr marL="1352550" indent="-255588">
              <a:spcBef>
                <a:spcPts val="200"/>
              </a:spcBef>
              <a:buClr>
                <a:srgbClr val="727CA3"/>
              </a:buClr>
              <a:buChar char="●"/>
              <a:defRPr sz="2800">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305" name="Slide Number"/>
          <p:cNvSpPr txBox="1">
            <a:spLocks noGrp="1"/>
          </p:cNvSpPr>
          <p:nvPr>
            <p:ph type="sldNum" sz="quarter" idx="2"/>
          </p:nvPr>
        </p:nvSpPr>
        <p:spPr>
          <a:xfrm>
            <a:off x="8348663" y="6250014"/>
            <a:ext cx="457201" cy="226986"/>
          </a:xfrm>
          <a:prstGeom prst="rect">
            <a:avLst/>
          </a:prstGeom>
        </p:spPr>
        <p:txBody>
          <a:bodyPr anchor="b"/>
          <a:lstStyle>
            <a:lvl1pPr>
              <a:defRPr sz="1000">
                <a:solidFill>
                  <a:srgbClr val="A1AAAC"/>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51" name="Rectangle"/>
          <p:cNvSpPr/>
          <p:nvPr/>
        </p:nvSpPr>
        <p:spPr>
          <a:xfrm>
            <a:off x="0" y="1003300"/>
            <a:ext cx="9144000" cy="5346700"/>
          </a:xfrm>
          <a:prstGeom prst="rect">
            <a:avLst/>
          </a:prstGeom>
          <a:solidFill>
            <a:srgbClr val="E6E6E6"/>
          </a:solidFill>
          <a:ln w="12700">
            <a:miter lim="400000"/>
          </a:ln>
        </p:spPr>
        <p:txBody>
          <a:bodyPr lIns="45719" rIns="45719" anchor="ctr"/>
          <a:lstStyle/>
          <a:p>
            <a:endParaRPr/>
          </a:p>
        </p:txBody>
      </p:sp>
      <p:pic>
        <p:nvPicPr>
          <p:cNvPr id="52" name="Hintergrund" descr="Hintergrund"/>
          <p:cNvPicPr>
            <a:picLocks noChangeAspect="1"/>
          </p:cNvPicPr>
          <p:nvPr/>
        </p:nvPicPr>
        <p:blipFill>
          <a:blip r:embed="rId2"/>
          <a:srcRect b="92570"/>
          <a:stretch>
            <a:fillRect/>
          </a:stretch>
        </p:blipFill>
        <p:spPr>
          <a:xfrm>
            <a:off x="0" y="6362700"/>
            <a:ext cx="9144000" cy="509588"/>
          </a:xfrm>
          <a:prstGeom prst="rect">
            <a:avLst/>
          </a:prstGeom>
          <a:ln w="12700">
            <a:miter lim="400000"/>
          </a:ln>
        </p:spPr>
      </p:pic>
      <p:pic>
        <p:nvPicPr>
          <p:cNvPr id="53" name="schatten" descr="schatten"/>
          <p:cNvPicPr>
            <a:picLocks noChangeAspect="1"/>
          </p:cNvPicPr>
          <p:nvPr/>
        </p:nvPicPr>
        <p:blipFill>
          <a:blip r:embed="rId3"/>
          <a:stretch>
            <a:fillRect/>
          </a:stretch>
        </p:blipFill>
        <p:spPr>
          <a:xfrm>
            <a:off x="0" y="6243637"/>
            <a:ext cx="9144000" cy="120651"/>
          </a:xfrm>
          <a:prstGeom prst="rect">
            <a:avLst/>
          </a:prstGeom>
          <a:ln w="12700">
            <a:miter lim="400000"/>
          </a:ln>
        </p:spPr>
      </p:pic>
      <p:sp>
        <p:nvSpPr>
          <p:cNvPr id="54" name="Here comes your footer"/>
          <p:cNvSpPr txBox="1"/>
          <p:nvPr/>
        </p:nvSpPr>
        <p:spPr>
          <a:xfrm>
            <a:off x="1876425" y="6464300"/>
            <a:ext cx="5376863"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200"/>
            </a:lvl1pPr>
          </a:lstStyle>
          <a:p>
            <a:pPr>
              <a:defRPr sz="1800"/>
            </a:pPr>
            <a:r>
              <a:rPr sz="1200"/>
              <a:t>Here comes your footer</a:t>
            </a:r>
          </a:p>
        </p:txBody>
      </p:sp>
      <p:pic>
        <p:nvPicPr>
          <p:cNvPr id="55" name="PP small" descr="PP small"/>
          <p:cNvPicPr>
            <a:picLocks noChangeAspect="1"/>
          </p:cNvPicPr>
          <p:nvPr/>
        </p:nvPicPr>
        <p:blipFill>
          <a:blip r:embed="rId4"/>
          <a:srcRect b="34532"/>
          <a:stretch>
            <a:fillRect/>
          </a:stretch>
        </p:blipFill>
        <p:spPr>
          <a:xfrm>
            <a:off x="6604000" y="381000"/>
            <a:ext cx="2266950" cy="284164"/>
          </a:xfrm>
          <a:prstGeom prst="rect">
            <a:avLst/>
          </a:prstGeom>
          <a:ln w="12700">
            <a:miter lim="400000"/>
          </a:ln>
        </p:spPr>
      </p:pic>
      <p:pic>
        <p:nvPicPr>
          <p:cNvPr id="56" name="PP small" descr="PP small"/>
          <p:cNvPicPr>
            <a:picLocks noChangeAspect="1"/>
          </p:cNvPicPr>
          <p:nvPr/>
        </p:nvPicPr>
        <p:blipFill>
          <a:blip r:embed="rId4"/>
          <a:srcRect b="34532"/>
          <a:stretch>
            <a:fillRect/>
          </a:stretch>
        </p:blipFill>
        <p:spPr>
          <a:xfrm>
            <a:off x="152400" y="6459537"/>
            <a:ext cx="2419350" cy="303213"/>
          </a:xfrm>
          <a:prstGeom prst="rect">
            <a:avLst/>
          </a:prstGeom>
          <a:ln w="12700">
            <a:miter lim="400000"/>
          </a:ln>
        </p:spPr>
      </p:pic>
      <p:sp>
        <p:nvSpPr>
          <p:cNvPr id="57" name="Title Text"/>
          <p:cNvSpPr txBox="1">
            <a:spLocks noGrp="1"/>
          </p:cNvSpPr>
          <p:nvPr>
            <p:ph type="title"/>
          </p:nvPr>
        </p:nvSpPr>
        <p:spPr>
          <a:xfrm>
            <a:off x="722312" y="4406900"/>
            <a:ext cx="7772401" cy="1362075"/>
          </a:xfrm>
          <a:prstGeom prst="rect">
            <a:avLst/>
          </a:prstGeom>
        </p:spPr>
        <p:txBody>
          <a:bodyPr anchor="t"/>
          <a:lstStyle>
            <a:lvl1pPr>
              <a:defRPr sz="4000" cap="all"/>
            </a:lvl1pPr>
          </a:lstStyle>
          <a:p>
            <a:r>
              <a:t>Title Text</a:t>
            </a:r>
          </a:p>
        </p:txBody>
      </p:sp>
      <p:sp>
        <p:nvSpPr>
          <p:cNvPr id="58" name="Body Level One…"/>
          <p:cNvSpPr txBox="1">
            <a:spLocks noGrp="1"/>
          </p:cNvSpPr>
          <p:nvPr>
            <p:ph type="body" sz="quarter" idx="1"/>
          </p:nvPr>
        </p:nvSpPr>
        <p:spPr>
          <a:xfrm>
            <a:off x="722312" y="2906713"/>
            <a:ext cx="7772401" cy="1500188"/>
          </a:xfrm>
          <a:prstGeom prst="rect">
            <a:avLst/>
          </a:prstGeom>
        </p:spPr>
        <p:txBody>
          <a:bodyPr anchor="b"/>
          <a:lstStyle>
            <a:lvl1pPr marL="0" indent="0">
              <a:buClrTx/>
              <a:buSzTx/>
              <a:buNone/>
            </a:lvl1pPr>
            <a:lvl2pPr marL="0" indent="457200">
              <a:buClrTx/>
              <a:buSzTx/>
              <a:buNone/>
            </a:lvl2pPr>
            <a:lvl3pPr marL="0" indent="914400">
              <a:buClrTx/>
              <a:buSzTx/>
              <a:buNone/>
            </a:lvl3pPr>
            <a:lvl4pPr marL="0" indent="1371600">
              <a:buClrTx/>
              <a:buSzTx/>
              <a:buNone/>
            </a:lvl4pPr>
            <a:lvl5pPr marL="0" indent="1828800">
              <a:buClrTx/>
              <a:buSzTx/>
              <a:buNone/>
            </a:lvl5pPr>
          </a:lstStyle>
          <a:p>
            <a:r>
              <a:t>Body Level One</a:t>
            </a:r>
          </a:p>
          <a:p>
            <a:pPr lvl="1"/>
            <a:r>
              <a:t>Body Level Two</a:t>
            </a:r>
          </a:p>
          <a:p>
            <a:pPr lvl="2"/>
            <a:r>
              <a:t>Body Level Three</a:t>
            </a:r>
          </a:p>
          <a:p>
            <a:pPr lvl="3"/>
            <a:r>
              <a:t>Body Level Four</a:t>
            </a:r>
          </a:p>
          <a:p>
            <a:pPr lvl="4"/>
            <a:r>
              <a:t>Body Level Five</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66" name="Rectangle"/>
          <p:cNvSpPr/>
          <p:nvPr/>
        </p:nvSpPr>
        <p:spPr>
          <a:xfrm>
            <a:off x="0" y="1003300"/>
            <a:ext cx="9144000" cy="5346700"/>
          </a:xfrm>
          <a:prstGeom prst="rect">
            <a:avLst/>
          </a:prstGeom>
          <a:solidFill>
            <a:srgbClr val="E6E6E6"/>
          </a:solidFill>
          <a:ln w="12700">
            <a:miter lim="400000"/>
          </a:ln>
        </p:spPr>
        <p:txBody>
          <a:bodyPr lIns="45719" rIns="45719" anchor="ctr"/>
          <a:lstStyle/>
          <a:p>
            <a:endParaRPr/>
          </a:p>
        </p:txBody>
      </p:sp>
      <p:pic>
        <p:nvPicPr>
          <p:cNvPr id="67" name="Hintergrund" descr="Hintergrund"/>
          <p:cNvPicPr>
            <a:picLocks noChangeAspect="1"/>
          </p:cNvPicPr>
          <p:nvPr/>
        </p:nvPicPr>
        <p:blipFill>
          <a:blip r:embed="rId2"/>
          <a:srcRect b="92570"/>
          <a:stretch>
            <a:fillRect/>
          </a:stretch>
        </p:blipFill>
        <p:spPr>
          <a:xfrm>
            <a:off x="0" y="6362700"/>
            <a:ext cx="9144000" cy="509588"/>
          </a:xfrm>
          <a:prstGeom prst="rect">
            <a:avLst/>
          </a:prstGeom>
          <a:ln w="12700">
            <a:miter lim="400000"/>
          </a:ln>
        </p:spPr>
      </p:pic>
      <p:pic>
        <p:nvPicPr>
          <p:cNvPr id="68" name="schatten" descr="schatten"/>
          <p:cNvPicPr>
            <a:picLocks noChangeAspect="1"/>
          </p:cNvPicPr>
          <p:nvPr/>
        </p:nvPicPr>
        <p:blipFill>
          <a:blip r:embed="rId3"/>
          <a:stretch>
            <a:fillRect/>
          </a:stretch>
        </p:blipFill>
        <p:spPr>
          <a:xfrm>
            <a:off x="0" y="6243637"/>
            <a:ext cx="9144000" cy="120651"/>
          </a:xfrm>
          <a:prstGeom prst="rect">
            <a:avLst/>
          </a:prstGeom>
          <a:ln w="12700">
            <a:miter lim="400000"/>
          </a:ln>
        </p:spPr>
      </p:pic>
      <p:sp>
        <p:nvSpPr>
          <p:cNvPr id="69" name="Here comes your footer"/>
          <p:cNvSpPr txBox="1"/>
          <p:nvPr/>
        </p:nvSpPr>
        <p:spPr>
          <a:xfrm>
            <a:off x="1876425" y="6464300"/>
            <a:ext cx="5376863"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200"/>
            </a:lvl1pPr>
          </a:lstStyle>
          <a:p>
            <a:pPr>
              <a:defRPr sz="1800"/>
            </a:pPr>
            <a:r>
              <a:rPr sz="1200"/>
              <a:t>Here comes your footer</a:t>
            </a:r>
          </a:p>
        </p:txBody>
      </p:sp>
      <p:pic>
        <p:nvPicPr>
          <p:cNvPr id="70" name="PP small" descr="PP small"/>
          <p:cNvPicPr>
            <a:picLocks noChangeAspect="1"/>
          </p:cNvPicPr>
          <p:nvPr/>
        </p:nvPicPr>
        <p:blipFill>
          <a:blip r:embed="rId4"/>
          <a:srcRect b="34532"/>
          <a:stretch>
            <a:fillRect/>
          </a:stretch>
        </p:blipFill>
        <p:spPr>
          <a:xfrm>
            <a:off x="6604000" y="381000"/>
            <a:ext cx="2266950" cy="284164"/>
          </a:xfrm>
          <a:prstGeom prst="rect">
            <a:avLst/>
          </a:prstGeom>
          <a:ln w="12700">
            <a:miter lim="400000"/>
          </a:ln>
        </p:spPr>
      </p:pic>
      <p:pic>
        <p:nvPicPr>
          <p:cNvPr id="71" name="PP small" descr="PP small"/>
          <p:cNvPicPr>
            <a:picLocks noChangeAspect="1"/>
          </p:cNvPicPr>
          <p:nvPr/>
        </p:nvPicPr>
        <p:blipFill>
          <a:blip r:embed="rId4"/>
          <a:srcRect b="34532"/>
          <a:stretch>
            <a:fillRect/>
          </a:stretch>
        </p:blipFill>
        <p:spPr>
          <a:xfrm>
            <a:off x="152400" y="6459537"/>
            <a:ext cx="2419350" cy="303213"/>
          </a:xfrm>
          <a:prstGeom prst="rect">
            <a:avLst/>
          </a:prstGeom>
          <a:ln w="12700">
            <a:miter lim="400000"/>
          </a:ln>
        </p:spPr>
      </p:pic>
      <p:sp>
        <p:nvSpPr>
          <p:cNvPr id="72" name="Title Text"/>
          <p:cNvSpPr txBox="1">
            <a:spLocks noGrp="1"/>
          </p:cNvSpPr>
          <p:nvPr>
            <p:ph type="title"/>
          </p:nvPr>
        </p:nvSpPr>
        <p:spPr>
          <a:xfrm>
            <a:off x="403225" y="0"/>
            <a:ext cx="5945188" cy="1060451"/>
          </a:xfrm>
          <a:prstGeom prst="rect">
            <a:avLst/>
          </a:prstGeom>
        </p:spPr>
        <p:txBody>
          <a:bodyPr/>
          <a:lstStyle/>
          <a:p>
            <a:r>
              <a:t>Title Text</a:t>
            </a:r>
          </a:p>
        </p:txBody>
      </p:sp>
      <p:sp>
        <p:nvSpPr>
          <p:cNvPr id="73" name="Body Level One…"/>
          <p:cNvSpPr txBox="1">
            <a:spLocks noGrp="1"/>
          </p:cNvSpPr>
          <p:nvPr>
            <p:ph type="body" sz="half" idx="1"/>
          </p:nvPr>
        </p:nvSpPr>
        <p:spPr>
          <a:xfrm>
            <a:off x="407987" y="1090612"/>
            <a:ext cx="4122739" cy="5767389"/>
          </a:xfrm>
          <a:prstGeom prst="rect">
            <a:avLst/>
          </a:prstGeom>
        </p:spPr>
        <p:txBody>
          <a:bodyPr/>
          <a:lstStyle>
            <a:lvl1pPr>
              <a:spcBef>
                <a:spcPts val="600"/>
              </a:spcBef>
              <a:defRPr sz="2800"/>
            </a:lvl1pPr>
            <a:lvl2pPr marL="412485" indent="-220398">
              <a:spcBef>
                <a:spcPts val="600"/>
              </a:spcBef>
              <a:defRPr sz="2800"/>
            </a:lvl2pPr>
            <a:lvl3pPr marL="633730" indent="-251143">
              <a:spcBef>
                <a:spcPts val="600"/>
              </a:spcBef>
              <a:defRPr sz="2800"/>
            </a:lvl3pPr>
            <a:lvl4pPr marL="857426" indent="-293864">
              <a:spcBef>
                <a:spcPts val="600"/>
              </a:spcBef>
              <a:defRPr sz="2800"/>
            </a:lvl4pPr>
            <a:lvl5pPr marL="1077560" indent="-323497">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81" name="Rectangle"/>
          <p:cNvSpPr/>
          <p:nvPr/>
        </p:nvSpPr>
        <p:spPr>
          <a:xfrm>
            <a:off x="0" y="1003300"/>
            <a:ext cx="9144000" cy="5346700"/>
          </a:xfrm>
          <a:prstGeom prst="rect">
            <a:avLst/>
          </a:prstGeom>
          <a:solidFill>
            <a:srgbClr val="E6E6E6"/>
          </a:solidFill>
          <a:ln w="12700">
            <a:miter lim="400000"/>
          </a:ln>
        </p:spPr>
        <p:txBody>
          <a:bodyPr lIns="45719" rIns="45719" anchor="ctr"/>
          <a:lstStyle/>
          <a:p>
            <a:endParaRPr/>
          </a:p>
        </p:txBody>
      </p:sp>
      <p:pic>
        <p:nvPicPr>
          <p:cNvPr id="82" name="Hintergrund" descr="Hintergrund"/>
          <p:cNvPicPr>
            <a:picLocks noChangeAspect="1"/>
          </p:cNvPicPr>
          <p:nvPr/>
        </p:nvPicPr>
        <p:blipFill>
          <a:blip r:embed="rId2"/>
          <a:srcRect b="92570"/>
          <a:stretch>
            <a:fillRect/>
          </a:stretch>
        </p:blipFill>
        <p:spPr>
          <a:xfrm>
            <a:off x="0" y="6362700"/>
            <a:ext cx="9144000" cy="509588"/>
          </a:xfrm>
          <a:prstGeom prst="rect">
            <a:avLst/>
          </a:prstGeom>
          <a:ln w="12700">
            <a:miter lim="400000"/>
          </a:ln>
        </p:spPr>
      </p:pic>
      <p:pic>
        <p:nvPicPr>
          <p:cNvPr id="83" name="schatten" descr="schatten"/>
          <p:cNvPicPr>
            <a:picLocks noChangeAspect="1"/>
          </p:cNvPicPr>
          <p:nvPr/>
        </p:nvPicPr>
        <p:blipFill>
          <a:blip r:embed="rId3"/>
          <a:stretch>
            <a:fillRect/>
          </a:stretch>
        </p:blipFill>
        <p:spPr>
          <a:xfrm>
            <a:off x="0" y="6243637"/>
            <a:ext cx="9144000" cy="120651"/>
          </a:xfrm>
          <a:prstGeom prst="rect">
            <a:avLst/>
          </a:prstGeom>
          <a:ln w="12700">
            <a:miter lim="400000"/>
          </a:ln>
        </p:spPr>
      </p:pic>
      <p:sp>
        <p:nvSpPr>
          <p:cNvPr id="84" name="Here comes your footer"/>
          <p:cNvSpPr txBox="1"/>
          <p:nvPr/>
        </p:nvSpPr>
        <p:spPr>
          <a:xfrm>
            <a:off x="1876425" y="6464300"/>
            <a:ext cx="5376863"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200"/>
            </a:lvl1pPr>
          </a:lstStyle>
          <a:p>
            <a:pPr>
              <a:defRPr sz="1800"/>
            </a:pPr>
            <a:r>
              <a:rPr sz="1200"/>
              <a:t>Here comes your footer</a:t>
            </a:r>
          </a:p>
        </p:txBody>
      </p:sp>
      <p:pic>
        <p:nvPicPr>
          <p:cNvPr id="85" name="PP small" descr="PP small"/>
          <p:cNvPicPr>
            <a:picLocks noChangeAspect="1"/>
          </p:cNvPicPr>
          <p:nvPr/>
        </p:nvPicPr>
        <p:blipFill>
          <a:blip r:embed="rId4"/>
          <a:srcRect b="34532"/>
          <a:stretch>
            <a:fillRect/>
          </a:stretch>
        </p:blipFill>
        <p:spPr>
          <a:xfrm>
            <a:off x="6604000" y="381000"/>
            <a:ext cx="2266950" cy="284164"/>
          </a:xfrm>
          <a:prstGeom prst="rect">
            <a:avLst/>
          </a:prstGeom>
          <a:ln w="12700">
            <a:miter lim="400000"/>
          </a:ln>
        </p:spPr>
      </p:pic>
      <p:pic>
        <p:nvPicPr>
          <p:cNvPr id="86" name="PP small" descr="PP small"/>
          <p:cNvPicPr>
            <a:picLocks noChangeAspect="1"/>
          </p:cNvPicPr>
          <p:nvPr/>
        </p:nvPicPr>
        <p:blipFill>
          <a:blip r:embed="rId4"/>
          <a:srcRect b="34532"/>
          <a:stretch>
            <a:fillRect/>
          </a:stretch>
        </p:blipFill>
        <p:spPr>
          <a:xfrm>
            <a:off x="152400" y="6459537"/>
            <a:ext cx="2419350" cy="303213"/>
          </a:xfrm>
          <a:prstGeom prst="rect">
            <a:avLst/>
          </a:prstGeom>
          <a:ln w="12700">
            <a:miter lim="400000"/>
          </a:ln>
        </p:spPr>
      </p:pic>
      <p:sp>
        <p:nvSpPr>
          <p:cNvPr id="87" name="Title Text"/>
          <p:cNvSpPr txBox="1">
            <a:spLocks noGrp="1"/>
          </p:cNvSpPr>
          <p:nvPr>
            <p:ph type="title"/>
          </p:nvPr>
        </p:nvSpPr>
        <p:spPr>
          <a:xfrm>
            <a:off x="457200" y="256810"/>
            <a:ext cx="8229600" cy="1178656"/>
          </a:xfrm>
          <a:prstGeom prst="rect">
            <a:avLst/>
          </a:prstGeom>
        </p:spPr>
        <p:txBody>
          <a:bodyPr/>
          <a:lstStyle/>
          <a:p>
            <a:r>
              <a:t>Title Text</a:t>
            </a:r>
          </a:p>
        </p:txBody>
      </p:sp>
      <p:sp>
        <p:nvSpPr>
          <p:cNvPr id="88" name="Body Level One…"/>
          <p:cNvSpPr txBox="1">
            <a:spLocks noGrp="1"/>
          </p:cNvSpPr>
          <p:nvPr>
            <p:ph type="body" sz="quarter" idx="1"/>
          </p:nvPr>
        </p:nvSpPr>
        <p:spPr>
          <a:xfrm>
            <a:off x="457200" y="1435465"/>
            <a:ext cx="4040188" cy="739411"/>
          </a:xfrm>
          <a:prstGeom prst="rect">
            <a:avLst/>
          </a:prstGeom>
        </p:spPr>
        <p:txBody>
          <a:bodyPr anchor="b"/>
          <a:lstStyle>
            <a:lvl1pPr marL="0" indent="0">
              <a:spcBef>
                <a:spcPts val="500"/>
              </a:spcBef>
              <a:buClrTx/>
              <a:buSzTx/>
              <a:buNone/>
              <a:defRPr sz="2400" b="1"/>
            </a:lvl1pPr>
            <a:lvl2pPr marL="0" indent="457200">
              <a:spcBef>
                <a:spcPts val="500"/>
              </a:spcBef>
              <a:buClrTx/>
              <a:buSzTx/>
              <a:buNone/>
              <a:defRPr sz="2400" b="1"/>
            </a:lvl2pPr>
            <a:lvl3pPr marL="0" indent="914400">
              <a:spcBef>
                <a:spcPts val="500"/>
              </a:spcBef>
              <a:buClrTx/>
              <a:buSzTx/>
              <a:buNone/>
              <a:defRPr sz="2400" b="1"/>
            </a:lvl3pPr>
            <a:lvl4pPr marL="0" indent="1371600">
              <a:spcBef>
                <a:spcPts val="500"/>
              </a:spcBef>
              <a:buClrTx/>
              <a:buSzTx/>
              <a:buNone/>
              <a:defRPr sz="2400" b="1"/>
            </a:lvl4pPr>
            <a:lvl5pPr marL="0" indent="1828800">
              <a:spcBef>
                <a:spcPts val="500"/>
              </a:spcBef>
              <a:buClrTx/>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96" name="Rectangle"/>
          <p:cNvSpPr/>
          <p:nvPr/>
        </p:nvSpPr>
        <p:spPr>
          <a:xfrm>
            <a:off x="0" y="1003300"/>
            <a:ext cx="9144000" cy="5346700"/>
          </a:xfrm>
          <a:prstGeom prst="rect">
            <a:avLst/>
          </a:prstGeom>
          <a:solidFill>
            <a:srgbClr val="E6E6E6"/>
          </a:solidFill>
          <a:ln w="12700">
            <a:miter lim="400000"/>
          </a:ln>
        </p:spPr>
        <p:txBody>
          <a:bodyPr lIns="45719" rIns="45719" anchor="ctr"/>
          <a:lstStyle/>
          <a:p>
            <a:endParaRPr/>
          </a:p>
        </p:txBody>
      </p:sp>
      <p:pic>
        <p:nvPicPr>
          <p:cNvPr id="97" name="Hintergrund" descr="Hintergrund"/>
          <p:cNvPicPr>
            <a:picLocks noChangeAspect="1"/>
          </p:cNvPicPr>
          <p:nvPr/>
        </p:nvPicPr>
        <p:blipFill>
          <a:blip r:embed="rId2"/>
          <a:srcRect b="92570"/>
          <a:stretch>
            <a:fillRect/>
          </a:stretch>
        </p:blipFill>
        <p:spPr>
          <a:xfrm>
            <a:off x="0" y="6362700"/>
            <a:ext cx="9144000" cy="509588"/>
          </a:xfrm>
          <a:prstGeom prst="rect">
            <a:avLst/>
          </a:prstGeom>
          <a:ln w="12700">
            <a:miter lim="400000"/>
          </a:ln>
        </p:spPr>
      </p:pic>
      <p:pic>
        <p:nvPicPr>
          <p:cNvPr id="98" name="schatten" descr="schatten"/>
          <p:cNvPicPr>
            <a:picLocks noChangeAspect="1"/>
          </p:cNvPicPr>
          <p:nvPr/>
        </p:nvPicPr>
        <p:blipFill>
          <a:blip r:embed="rId3"/>
          <a:stretch>
            <a:fillRect/>
          </a:stretch>
        </p:blipFill>
        <p:spPr>
          <a:xfrm>
            <a:off x="0" y="6243637"/>
            <a:ext cx="9144000" cy="120651"/>
          </a:xfrm>
          <a:prstGeom prst="rect">
            <a:avLst/>
          </a:prstGeom>
          <a:ln w="12700">
            <a:miter lim="400000"/>
          </a:ln>
        </p:spPr>
      </p:pic>
      <p:sp>
        <p:nvSpPr>
          <p:cNvPr id="99" name="Here comes your footer"/>
          <p:cNvSpPr txBox="1"/>
          <p:nvPr/>
        </p:nvSpPr>
        <p:spPr>
          <a:xfrm>
            <a:off x="1876425" y="6464300"/>
            <a:ext cx="5376863"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200"/>
            </a:lvl1pPr>
          </a:lstStyle>
          <a:p>
            <a:pPr>
              <a:defRPr sz="1800"/>
            </a:pPr>
            <a:r>
              <a:rPr sz="1200"/>
              <a:t>Here comes your footer</a:t>
            </a:r>
          </a:p>
        </p:txBody>
      </p:sp>
      <p:pic>
        <p:nvPicPr>
          <p:cNvPr id="100" name="PP small" descr="PP small"/>
          <p:cNvPicPr>
            <a:picLocks noChangeAspect="1"/>
          </p:cNvPicPr>
          <p:nvPr/>
        </p:nvPicPr>
        <p:blipFill>
          <a:blip r:embed="rId4"/>
          <a:srcRect b="34532"/>
          <a:stretch>
            <a:fillRect/>
          </a:stretch>
        </p:blipFill>
        <p:spPr>
          <a:xfrm>
            <a:off x="6604000" y="381000"/>
            <a:ext cx="2266950" cy="284164"/>
          </a:xfrm>
          <a:prstGeom prst="rect">
            <a:avLst/>
          </a:prstGeom>
          <a:ln w="12700">
            <a:miter lim="400000"/>
          </a:ln>
        </p:spPr>
      </p:pic>
      <p:pic>
        <p:nvPicPr>
          <p:cNvPr id="101" name="PP small" descr="PP small"/>
          <p:cNvPicPr>
            <a:picLocks noChangeAspect="1"/>
          </p:cNvPicPr>
          <p:nvPr/>
        </p:nvPicPr>
        <p:blipFill>
          <a:blip r:embed="rId4"/>
          <a:srcRect b="34532"/>
          <a:stretch>
            <a:fillRect/>
          </a:stretch>
        </p:blipFill>
        <p:spPr>
          <a:xfrm>
            <a:off x="152400" y="6459537"/>
            <a:ext cx="2419350" cy="303213"/>
          </a:xfrm>
          <a:prstGeom prst="rect">
            <a:avLst/>
          </a:prstGeom>
          <a:ln w="12700">
            <a:miter lim="400000"/>
          </a:ln>
        </p:spPr>
      </p:pic>
      <p:sp>
        <p:nvSpPr>
          <p:cNvPr id="102" name="Title Text"/>
          <p:cNvSpPr txBox="1">
            <a:spLocks noGrp="1"/>
          </p:cNvSpPr>
          <p:nvPr>
            <p:ph type="title"/>
          </p:nvPr>
        </p:nvSpPr>
        <p:spPr>
          <a:xfrm>
            <a:off x="403225" y="0"/>
            <a:ext cx="5945188" cy="1060451"/>
          </a:xfrm>
          <a:prstGeom prst="rect">
            <a:avLst/>
          </a:prstGeom>
        </p:spPr>
        <p:txBody>
          <a:bodyPr/>
          <a:lstStyle/>
          <a:p>
            <a:r>
              <a:t>Title Text</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117" name="Rectangle"/>
          <p:cNvSpPr/>
          <p:nvPr/>
        </p:nvSpPr>
        <p:spPr>
          <a:xfrm>
            <a:off x="0" y="1003300"/>
            <a:ext cx="9144000" cy="5346700"/>
          </a:xfrm>
          <a:prstGeom prst="rect">
            <a:avLst/>
          </a:prstGeom>
          <a:solidFill>
            <a:srgbClr val="E6E6E6"/>
          </a:solidFill>
          <a:ln w="12700">
            <a:miter lim="400000"/>
          </a:ln>
        </p:spPr>
        <p:txBody>
          <a:bodyPr lIns="45719" rIns="45719" anchor="ctr"/>
          <a:lstStyle/>
          <a:p>
            <a:endParaRPr/>
          </a:p>
        </p:txBody>
      </p:sp>
      <p:pic>
        <p:nvPicPr>
          <p:cNvPr id="118" name="Hintergrund" descr="Hintergrund"/>
          <p:cNvPicPr>
            <a:picLocks noChangeAspect="1"/>
          </p:cNvPicPr>
          <p:nvPr/>
        </p:nvPicPr>
        <p:blipFill>
          <a:blip r:embed="rId2"/>
          <a:srcRect b="92570"/>
          <a:stretch>
            <a:fillRect/>
          </a:stretch>
        </p:blipFill>
        <p:spPr>
          <a:xfrm>
            <a:off x="0" y="6362700"/>
            <a:ext cx="9144000" cy="509588"/>
          </a:xfrm>
          <a:prstGeom prst="rect">
            <a:avLst/>
          </a:prstGeom>
          <a:ln w="12700">
            <a:miter lim="400000"/>
          </a:ln>
        </p:spPr>
      </p:pic>
      <p:pic>
        <p:nvPicPr>
          <p:cNvPr id="119" name="schatten" descr="schatten"/>
          <p:cNvPicPr>
            <a:picLocks noChangeAspect="1"/>
          </p:cNvPicPr>
          <p:nvPr/>
        </p:nvPicPr>
        <p:blipFill>
          <a:blip r:embed="rId3"/>
          <a:stretch>
            <a:fillRect/>
          </a:stretch>
        </p:blipFill>
        <p:spPr>
          <a:xfrm>
            <a:off x="0" y="6243637"/>
            <a:ext cx="9144000" cy="120651"/>
          </a:xfrm>
          <a:prstGeom prst="rect">
            <a:avLst/>
          </a:prstGeom>
          <a:ln w="12700">
            <a:miter lim="400000"/>
          </a:ln>
        </p:spPr>
      </p:pic>
      <p:sp>
        <p:nvSpPr>
          <p:cNvPr id="120" name="Here comes your footer"/>
          <p:cNvSpPr txBox="1"/>
          <p:nvPr/>
        </p:nvSpPr>
        <p:spPr>
          <a:xfrm>
            <a:off x="1876425" y="6464300"/>
            <a:ext cx="5376863"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200"/>
            </a:lvl1pPr>
          </a:lstStyle>
          <a:p>
            <a:pPr>
              <a:defRPr sz="1800"/>
            </a:pPr>
            <a:r>
              <a:rPr sz="1200"/>
              <a:t>Here comes your footer</a:t>
            </a:r>
          </a:p>
        </p:txBody>
      </p:sp>
      <p:pic>
        <p:nvPicPr>
          <p:cNvPr id="121" name="PP small" descr="PP small"/>
          <p:cNvPicPr>
            <a:picLocks noChangeAspect="1"/>
          </p:cNvPicPr>
          <p:nvPr/>
        </p:nvPicPr>
        <p:blipFill>
          <a:blip r:embed="rId4"/>
          <a:srcRect b="34532"/>
          <a:stretch>
            <a:fillRect/>
          </a:stretch>
        </p:blipFill>
        <p:spPr>
          <a:xfrm>
            <a:off x="6604000" y="381000"/>
            <a:ext cx="2266950" cy="284164"/>
          </a:xfrm>
          <a:prstGeom prst="rect">
            <a:avLst/>
          </a:prstGeom>
          <a:ln w="12700">
            <a:miter lim="400000"/>
          </a:ln>
        </p:spPr>
      </p:pic>
      <p:pic>
        <p:nvPicPr>
          <p:cNvPr id="122" name="PP small" descr="PP small"/>
          <p:cNvPicPr>
            <a:picLocks noChangeAspect="1"/>
          </p:cNvPicPr>
          <p:nvPr/>
        </p:nvPicPr>
        <p:blipFill>
          <a:blip r:embed="rId4"/>
          <a:srcRect b="34532"/>
          <a:stretch>
            <a:fillRect/>
          </a:stretch>
        </p:blipFill>
        <p:spPr>
          <a:xfrm>
            <a:off x="152400" y="6459537"/>
            <a:ext cx="2419350" cy="303213"/>
          </a:xfrm>
          <a:prstGeom prst="rect">
            <a:avLst/>
          </a:prstGeom>
          <a:ln w="12700">
            <a:miter lim="400000"/>
          </a:ln>
        </p:spPr>
      </p:pic>
      <p:sp>
        <p:nvSpPr>
          <p:cNvPr id="123" name="Title Text"/>
          <p:cNvSpPr txBox="1">
            <a:spLocks noGrp="1"/>
          </p:cNvSpPr>
          <p:nvPr>
            <p:ph type="title"/>
          </p:nvPr>
        </p:nvSpPr>
        <p:spPr>
          <a:xfrm>
            <a:off x="457200" y="0"/>
            <a:ext cx="3008314" cy="1435100"/>
          </a:xfrm>
          <a:prstGeom prst="rect">
            <a:avLst/>
          </a:prstGeom>
        </p:spPr>
        <p:txBody>
          <a:bodyPr anchor="b"/>
          <a:lstStyle>
            <a:lvl1pPr>
              <a:defRPr sz="2000"/>
            </a:lvl1pPr>
          </a:lstStyle>
          <a:p>
            <a:r>
              <a:t>Title Text</a:t>
            </a:r>
          </a:p>
        </p:txBody>
      </p:sp>
      <p:sp>
        <p:nvSpPr>
          <p:cNvPr id="124" name="Body Level One…"/>
          <p:cNvSpPr txBox="1">
            <a:spLocks noGrp="1"/>
          </p:cNvSpPr>
          <p:nvPr>
            <p:ph type="body" idx="1"/>
          </p:nvPr>
        </p:nvSpPr>
        <p:spPr>
          <a:xfrm>
            <a:off x="3575050" y="273050"/>
            <a:ext cx="5111750" cy="6584950"/>
          </a:xfrm>
          <a:prstGeom prst="rect">
            <a:avLst/>
          </a:prstGeom>
        </p:spPr>
        <p:txBody>
          <a:bodyPr/>
          <a:lstStyle>
            <a:lvl1pPr>
              <a:spcBef>
                <a:spcPts val="700"/>
              </a:spcBef>
              <a:defRPr sz="3200"/>
            </a:lvl1pPr>
            <a:lvl2pPr marL="407987" indent="-215900">
              <a:spcBef>
                <a:spcPts val="700"/>
              </a:spcBef>
              <a:defRPr sz="3200"/>
            </a:lvl2pPr>
            <a:lvl3pPr marL="621770" indent="-239183">
              <a:spcBef>
                <a:spcPts val="700"/>
              </a:spcBef>
              <a:defRPr sz="3200"/>
            </a:lvl3pPr>
            <a:lvl4pPr marL="865822" indent="-302260">
              <a:spcBef>
                <a:spcPts val="700"/>
              </a:spcBef>
              <a:defRPr sz="3200"/>
            </a:lvl4pPr>
            <a:lvl5pPr marL="1086802" indent="-332740">
              <a:spcBef>
                <a:spcPts val="700"/>
              </a:spcBef>
              <a:defRPr sz="3200"/>
            </a:lvl5pPr>
          </a:lstStyle>
          <a:p>
            <a:r>
              <a:t>Body Level One</a:t>
            </a:r>
          </a:p>
          <a:p>
            <a:pPr lvl="1"/>
            <a:r>
              <a:t>Body Level Two</a:t>
            </a:r>
          </a:p>
          <a:p>
            <a:pPr lvl="2"/>
            <a:r>
              <a:t>Body Level Three</a:t>
            </a:r>
          </a:p>
          <a:p>
            <a:pPr lvl="3"/>
            <a:r>
              <a:t>Body Level Four</a:t>
            </a:r>
          </a:p>
          <a:p>
            <a:pPr lvl="4"/>
            <a:r>
              <a:t>Body Level Five</a:t>
            </a:r>
          </a:p>
        </p:txBody>
      </p:sp>
      <p:sp>
        <p:nvSpPr>
          <p:cNvPr id="1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32" name="Rectangle"/>
          <p:cNvSpPr/>
          <p:nvPr/>
        </p:nvSpPr>
        <p:spPr>
          <a:xfrm>
            <a:off x="0" y="1003300"/>
            <a:ext cx="9144000" cy="5346700"/>
          </a:xfrm>
          <a:prstGeom prst="rect">
            <a:avLst/>
          </a:prstGeom>
          <a:solidFill>
            <a:srgbClr val="E6E6E6"/>
          </a:solidFill>
          <a:ln w="12700">
            <a:miter lim="400000"/>
          </a:ln>
        </p:spPr>
        <p:txBody>
          <a:bodyPr lIns="45719" rIns="45719" anchor="ctr"/>
          <a:lstStyle/>
          <a:p>
            <a:endParaRPr/>
          </a:p>
        </p:txBody>
      </p:sp>
      <p:pic>
        <p:nvPicPr>
          <p:cNvPr id="133" name="Hintergrund" descr="Hintergrund"/>
          <p:cNvPicPr>
            <a:picLocks noChangeAspect="1"/>
          </p:cNvPicPr>
          <p:nvPr/>
        </p:nvPicPr>
        <p:blipFill>
          <a:blip r:embed="rId2"/>
          <a:srcRect b="92570"/>
          <a:stretch>
            <a:fillRect/>
          </a:stretch>
        </p:blipFill>
        <p:spPr>
          <a:xfrm>
            <a:off x="0" y="6362700"/>
            <a:ext cx="9144000" cy="509588"/>
          </a:xfrm>
          <a:prstGeom prst="rect">
            <a:avLst/>
          </a:prstGeom>
          <a:ln w="12700">
            <a:miter lim="400000"/>
          </a:ln>
        </p:spPr>
      </p:pic>
      <p:pic>
        <p:nvPicPr>
          <p:cNvPr id="134" name="schatten" descr="schatten"/>
          <p:cNvPicPr>
            <a:picLocks noChangeAspect="1"/>
          </p:cNvPicPr>
          <p:nvPr/>
        </p:nvPicPr>
        <p:blipFill>
          <a:blip r:embed="rId3"/>
          <a:stretch>
            <a:fillRect/>
          </a:stretch>
        </p:blipFill>
        <p:spPr>
          <a:xfrm>
            <a:off x="0" y="6243637"/>
            <a:ext cx="9144000" cy="120651"/>
          </a:xfrm>
          <a:prstGeom prst="rect">
            <a:avLst/>
          </a:prstGeom>
          <a:ln w="12700">
            <a:miter lim="400000"/>
          </a:ln>
        </p:spPr>
      </p:pic>
      <p:sp>
        <p:nvSpPr>
          <p:cNvPr id="135" name="Here comes your footer"/>
          <p:cNvSpPr txBox="1"/>
          <p:nvPr/>
        </p:nvSpPr>
        <p:spPr>
          <a:xfrm>
            <a:off x="1876425" y="6464300"/>
            <a:ext cx="5376863"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200"/>
            </a:lvl1pPr>
          </a:lstStyle>
          <a:p>
            <a:pPr>
              <a:defRPr sz="1800"/>
            </a:pPr>
            <a:r>
              <a:rPr sz="1200"/>
              <a:t>Here comes your footer</a:t>
            </a:r>
          </a:p>
        </p:txBody>
      </p:sp>
      <p:pic>
        <p:nvPicPr>
          <p:cNvPr id="136" name="PP small" descr="PP small"/>
          <p:cNvPicPr>
            <a:picLocks noChangeAspect="1"/>
          </p:cNvPicPr>
          <p:nvPr/>
        </p:nvPicPr>
        <p:blipFill>
          <a:blip r:embed="rId4"/>
          <a:srcRect b="34532"/>
          <a:stretch>
            <a:fillRect/>
          </a:stretch>
        </p:blipFill>
        <p:spPr>
          <a:xfrm>
            <a:off x="6604000" y="381000"/>
            <a:ext cx="2266950" cy="284164"/>
          </a:xfrm>
          <a:prstGeom prst="rect">
            <a:avLst/>
          </a:prstGeom>
          <a:ln w="12700">
            <a:miter lim="400000"/>
          </a:ln>
        </p:spPr>
      </p:pic>
      <p:pic>
        <p:nvPicPr>
          <p:cNvPr id="137" name="PP small" descr="PP small"/>
          <p:cNvPicPr>
            <a:picLocks noChangeAspect="1"/>
          </p:cNvPicPr>
          <p:nvPr/>
        </p:nvPicPr>
        <p:blipFill>
          <a:blip r:embed="rId4"/>
          <a:srcRect b="34532"/>
          <a:stretch>
            <a:fillRect/>
          </a:stretch>
        </p:blipFill>
        <p:spPr>
          <a:xfrm>
            <a:off x="152400" y="6459537"/>
            <a:ext cx="2419350" cy="303213"/>
          </a:xfrm>
          <a:prstGeom prst="rect">
            <a:avLst/>
          </a:prstGeom>
          <a:ln w="12700">
            <a:miter lim="400000"/>
          </a:ln>
        </p:spPr>
      </p:pic>
      <p:sp>
        <p:nvSpPr>
          <p:cNvPr id="138" name="Title Text"/>
          <p:cNvSpPr txBox="1">
            <a:spLocks noGrp="1"/>
          </p:cNvSpPr>
          <p:nvPr>
            <p:ph type="title"/>
          </p:nvPr>
        </p:nvSpPr>
        <p:spPr>
          <a:xfrm>
            <a:off x="1792288" y="4800600"/>
            <a:ext cx="5486401" cy="566738"/>
          </a:xfrm>
          <a:prstGeom prst="rect">
            <a:avLst/>
          </a:prstGeom>
        </p:spPr>
        <p:txBody>
          <a:bodyPr anchor="b"/>
          <a:lstStyle>
            <a:lvl1pPr>
              <a:defRPr sz="2000"/>
            </a:lvl1pPr>
          </a:lstStyle>
          <a:p>
            <a:r>
              <a:t>Title Text</a:t>
            </a:r>
          </a:p>
        </p:txBody>
      </p:sp>
      <p:sp>
        <p:nvSpPr>
          <p:cNvPr id="139"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ClrTx/>
              <a:buSzTx/>
              <a:buNone/>
              <a:defRPr sz="1400"/>
            </a:lvl1pPr>
            <a:lvl2pPr marL="0" indent="457200">
              <a:spcBef>
                <a:spcPts val="300"/>
              </a:spcBef>
              <a:buClrTx/>
              <a:buSzTx/>
              <a:buNone/>
              <a:defRPr sz="1400"/>
            </a:lvl2pPr>
            <a:lvl3pPr marL="0" indent="914400">
              <a:spcBef>
                <a:spcPts val="300"/>
              </a:spcBef>
              <a:buClrTx/>
              <a:buSzTx/>
              <a:buNone/>
              <a:defRPr sz="1400"/>
            </a:lvl3pPr>
            <a:lvl4pPr marL="0" indent="1371600">
              <a:spcBef>
                <a:spcPts val="300"/>
              </a:spcBef>
              <a:buClrTx/>
              <a:buSzTx/>
              <a:buNone/>
              <a:defRPr sz="1400"/>
            </a:lvl4pPr>
            <a:lvl5pPr marL="0" indent="1828800">
              <a:spcBef>
                <a:spcPts val="300"/>
              </a:spcBef>
              <a:buClrTx/>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1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147" name="Rectangle"/>
          <p:cNvSpPr/>
          <p:nvPr/>
        </p:nvSpPr>
        <p:spPr>
          <a:xfrm>
            <a:off x="0" y="1003300"/>
            <a:ext cx="9144000" cy="5346700"/>
          </a:xfrm>
          <a:prstGeom prst="rect">
            <a:avLst/>
          </a:prstGeom>
          <a:solidFill>
            <a:srgbClr val="E6E6E6"/>
          </a:solidFill>
          <a:ln w="12700">
            <a:miter lim="400000"/>
          </a:ln>
        </p:spPr>
        <p:txBody>
          <a:bodyPr lIns="45719" rIns="45719" anchor="ctr"/>
          <a:lstStyle/>
          <a:p>
            <a:endParaRPr/>
          </a:p>
        </p:txBody>
      </p:sp>
      <p:pic>
        <p:nvPicPr>
          <p:cNvPr id="148" name="Hintergrund" descr="Hintergrund"/>
          <p:cNvPicPr>
            <a:picLocks noChangeAspect="1"/>
          </p:cNvPicPr>
          <p:nvPr/>
        </p:nvPicPr>
        <p:blipFill>
          <a:blip r:embed="rId2"/>
          <a:srcRect b="92570"/>
          <a:stretch>
            <a:fillRect/>
          </a:stretch>
        </p:blipFill>
        <p:spPr>
          <a:xfrm>
            <a:off x="0" y="6362700"/>
            <a:ext cx="9144000" cy="509588"/>
          </a:xfrm>
          <a:prstGeom prst="rect">
            <a:avLst/>
          </a:prstGeom>
          <a:ln w="12700">
            <a:miter lim="400000"/>
          </a:ln>
        </p:spPr>
      </p:pic>
      <p:pic>
        <p:nvPicPr>
          <p:cNvPr id="149" name="schatten" descr="schatten"/>
          <p:cNvPicPr>
            <a:picLocks noChangeAspect="1"/>
          </p:cNvPicPr>
          <p:nvPr/>
        </p:nvPicPr>
        <p:blipFill>
          <a:blip r:embed="rId3"/>
          <a:stretch>
            <a:fillRect/>
          </a:stretch>
        </p:blipFill>
        <p:spPr>
          <a:xfrm>
            <a:off x="0" y="6243637"/>
            <a:ext cx="9144000" cy="120651"/>
          </a:xfrm>
          <a:prstGeom prst="rect">
            <a:avLst/>
          </a:prstGeom>
          <a:ln w="12700">
            <a:miter lim="400000"/>
          </a:ln>
        </p:spPr>
      </p:pic>
      <p:sp>
        <p:nvSpPr>
          <p:cNvPr id="150" name="Here comes your footer"/>
          <p:cNvSpPr txBox="1"/>
          <p:nvPr/>
        </p:nvSpPr>
        <p:spPr>
          <a:xfrm>
            <a:off x="1876425" y="6464300"/>
            <a:ext cx="5376863"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200"/>
            </a:lvl1pPr>
          </a:lstStyle>
          <a:p>
            <a:pPr>
              <a:defRPr sz="1800"/>
            </a:pPr>
            <a:r>
              <a:rPr sz="1200"/>
              <a:t>Here comes your footer</a:t>
            </a:r>
          </a:p>
        </p:txBody>
      </p:sp>
      <p:pic>
        <p:nvPicPr>
          <p:cNvPr id="151" name="PP small" descr="PP small"/>
          <p:cNvPicPr>
            <a:picLocks noChangeAspect="1"/>
          </p:cNvPicPr>
          <p:nvPr/>
        </p:nvPicPr>
        <p:blipFill>
          <a:blip r:embed="rId4"/>
          <a:srcRect b="34532"/>
          <a:stretch>
            <a:fillRect/>
          </a:stretch>
        </p:blipFill>
        <p:spPr>
          <a:xfrm>
            <a:off x="6604000" y="381000"/>
            <a:ext cx="2266950" cy="284164"/>
          </a:xfrm>
          <a:prstGeom prst="rect">
            <a:avLst/>
          </a:prstGeom>
          <a:ln w="12700">
            <a:miter lim="400000"/>
          </a:ln>
        </p:spPr>
      </p:pic>
      <p:pic>
        <p:nvPicPr>
          <p:cNvPr id="152" name="PP small" descr="PP small"/>
          <p:cNvPicPr>
            <a:picLocks noChangeAspect="1"/>
          </p:cNvPicPr>
          <p:nvPr/>
        </p:nvPicPr>
        <p:blipFill>
          <a:blip r:embed="rId4"/>
          <a:srcRect b="34532"/>
          <a:stretch>
            <a:fillRect/>
          </a:stretch>
        </p:blipFill>
        <p:spPr>
          <a:xfrm>
            <a:off x="152400" y="6459537"/>
            <a:ext cx="2419350" cy="303213"/>
          </a:xfrm>
          <a:prstGeom prst="rect">
            <a:avLst/>
          </a:prstGeom>
          <a:ln w="12700">
            <a:miter lim="400000"/>
          </a:ln>
        </p:spPr>
      </p:pic>
      <p:sp>
        <p:nvSpPr>
          <p:cNvPr id="153" name="Title Text"/>
          <p:cNvSpPr txBox="1">
            <a:spLocks noGrp="1"/>
          </p:cNvSpPr>
          <p:nvPr>
            <p:ph type="title"/>
          </p:nvPr>
        </p:nvSpPr>
        <p:spPr>
          <a:xfrm>
            <a:off x="403225" y="0"/>
            <a:ext cx="5945188" cy="1060451"/>
          </a:xfrm>
          <a:prstGeom prst="rect">
            <a:avLst/>
          </a:prstGeom>
        </p:spPr>
        <p:txBody>
          <a:bodyPr/>
          <a:lstStyle/>
          <a:p>
            <a:r>
              <a:t>Title Text</a:t>
            </a:r>
          </a:p>
        </p:txBody>
      </p:sp>
      <p:sp>
        <p:nvSpPr>
          <p:cNvPr id="154" name="Body Level One…"/>
          <p:cNvSpPr txBox="1">
            <a:spLocks noGrp="1"/>
          </p:cNvSpPr>
          <p:nvPr>
            <p:ph type="body" idx="1"/>
          </p:nvPr>
        </p:nvSpPr>
        <p:spPr>
          <a:xfrm>
            <a:off x="407987" y="1090612"/>
            <a:ext cx="8397876" cy="576738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Rectangle"/>
          <p:cNvSpPr/>
          <p:nvPr/>
        </p:nvSpPr>
        <p:spPr>
          <a:xfrm>
            <a:off x="0" y="1003300"/>
            <a:ext cx="9144000" cy="5346700"/>
          </a:xfrm>
          <a:prstGeom prst="rect">
            <a:avLst/>
          </a:prstGeom>
          <a:solidFill>
            <a:srgbClr val="E6E6E6"/>
          </a:solidFill>
          <a:ln w="12700">
            <a:miter lim="400000"/>
          </a:ln>
        </p:spPr>
        <p:txBody>
          <a:bodyPr lIns="45719" rIns="45719" anchor="ctr"/>
          <a:lstStyle/>
          <a:p>
            <a:endParaRPr/>
          </a:p>
        </p:txBody>
      </p:sp>
      <p:pic>
        <p:nvPicPr>
          <p:cNvPr id="3" name="Hintergrund" descr="Hintergrund"/>
          <p:cNvPicPr>
            <a:picLocks noChangeAspect="1"/>
          </p:cNvPicPr>
          <p:nvPr/>
        </p:nvPicPr>
        <p:blipFill>
          <a:blip r:embed="rId23"/>
          <a:srcRect b="92570"/>
          <a:stretch>
            <a:fillRect/>
          </a:stretch>
        </p:blipFill>
        <p:spPr>
          <a:xfrm>
            <a:off x="0" y="6362700"/>
            <a:ext cx="9144000" cy="509588"/>
          </a:xfrm>
          <a:prstGeom prst="rect">
            <a:avLst/>
          </a:prstGeom>
          <a:ln w="12700">
            <a:miter lim="400000"/>
          </a:ln>
        </p:spPr>
      </p:pic>
      <p:pic>
        <p:nvPicPr>
          <p:cNvPr id="4" name="schatten" descr="schatten"/>
          <p:cNvPicPr>
            <a:picLocks noChangeAspect="1"/>
          </p:cNvPicPr>
          <p:nvPr/>
        </p:nvPicPr>
        <p:blipFill>
          <a:blip r:embed="rId24"/>
          <a:stretch>
            <a:fillRect/>
          </a:stretch>
        </p:blipFill>
        <p:spPr>
          <a:xfrm>
            <a:off x="0" y="6243637"/>
            <a:ext cx="9144000" cy="120651"/>
          </a:xfrm>
          <a:prstGeom prst="rect">
            <a:avLst/>
          </a:prstGeom>
          <a:ln w="12700">
            <a:miter lim="400000"/>
          </a:ln>
        </p:spPr>
      </p:pic>
      <p:sp>
        <p:nvSpPr>
          <p:cNvPr id="5" name="Here comes your footer"/>
          <p:cNvSpPr txBox="1"/>
          <p:nvPr/>
        </p:nvSpPr>
        <p:spPr>
          <a:xfrm>
            <a:off x="1876425" y="6464300"/>
            <a:ext cx="5376863"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200"/>
            </a:lvl1pPr>
          </a:lstStyle>
          <a:p>
            <a:pPr>
              <a:defRPr sz="1800"/>
            </a:pPr>
            <a:r>
              <a:rPr sz="1200"/>
              <a:t>Here comes your footer</a:t>
            </a:r>
          </a:p>
        </p:txBody>
      </p:sp>
      <p:pic>
        <p:nvPicPr>
          <p:cNvPr id="6" name="PP small" descr="PP small"/>
          <p:cNvPicPr>
            <a:picLocks noChangeAspect="1"/>
          </p:cNvPicPr>
          <p:nvPr/>
        </p:nvPicPr>
        <p:blipFill>
          <a:blip r:embed="rId25"/>
          <a:srcRect b="34532"/>
          <a:stretch>
            <a:fillRect/>
          </a:stretch>
        </p:blipFill>
        <p:spPr>
          <a:xfrm>
            <a:off x="6604000" y="381000"/>
            <a:ext cx="2266950" cy="284164"/>
          </a:xfrm>
          <a:prstGeom prst="rect">
            <a:avLst/>
          </a:prstGeom>
          <a:ln w="12700">
            <a:miter lim="400000"/>
          </a:ln>
        </p:spPr>
      </p:pic>
      <p:pic>
        <p:nvPicPr>
          <p:cNvPr id="7" name="PP small" descr="PP small"/>
          <p:cNvPicPr>
            <a:picLocks noChangeAspect="1"/>
          </p:cNvPicPr>
          <p:nvPr/>
        </p:nvPicPr>
        <p:blipFill>
          <a:blip r:embed="rId25"/>
          <a:srcRect b="34532"/>
          <a:stretch>
            <a:fillRect/>
          </a:stretch>
        </p:blipFill>
        <p:spPr>
          <a:xfrm>
            <a:off x="152400" y="6459537"/>
            <a:ext cx="2419350" cy="303213"/>
          </a:xfrm>
          <a:prstGeom prst="rect">
            <a:avLst/>
          </a:prstGeom>
          <a:ln w="12700">
            <a:miter lim="400000"/>
          </a:ln>
        </p:spPr>
      </p:pic>
      <p:sp>
        <p:nvSpPr>
          <p:cNvPr id="8" name="Title Text"/>
          <p:cNvSpPr txBox="1">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r>
              <a:t>Title Text</a:t>
            </a:r>
          </a:p>
        </p:txBody>
      </p:sp>
      <p:sp>
        <p:nvSpPr>
          <p:cNvPr id="9"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10" name="Slide Number"/>
          <p:cNvSpPr txBox="1">
            <a:spLocks noGrp="1"/>
          </p:cNvSpPr>
          <p:nvPr>
            <p:ph type="sldNum" sz="quarter" idx="2"/>
          </p:nvPr>
        </p:nvSpPr>
        <p:spPr>
          <a:xfrm>
            <a:off x="6553200" y="6172200"/>
            <a:ext cx="2133600" cy="368301"/>
          </a:xfrm>
          <a:prstGeom prst="rect">
            <a:avLst/>
          </a:prstGeom>
          <a:ln w="12700">
            <a:miter lim="400000"/>
          </a:ln>
        </p:spPr>
        <p:txBody>
          <a:bodyPr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8" r:id="rId18"/>
    <p:sldLayoutId id="2147483669" r:id="rId19"/>
    <p:sldLayoutId id="2147483670" r:id="rId20"/>
    <p:sldLayoutId id="2147483671" r:id="rId21"/>
  </p:sldLayoutIdLst>
  <p:transition spd="med"/>
  <p:txStyles>
    <p:titleStyle>
      <a:lvl1pPr marL="0" marR="0" indent="0" algn="l" defTabSz="914400" rtl="0" latinLnBrk="0">
        <a:lnSpc>
          <a:spcPct val="100000"/>
        </a:lnSpc>
        <a:spcBef>
          <a:spcPts val="0"/>
        </a:spcBef>
        <a:spcAft>
          <a:spcPts val="0"/>
        </a:spcAft>
        <a:buClrTx/>
        <a:buSzTx/>
        <a:buFontTx/>
        <a:buNone/>
        <a:tabLst/>
        <a:defRPr sz="2200" b="1"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2200" b="1"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2200" b="1"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2200" b="1"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2200" b="1" i="0" u="none" strike="noStrike" cap="none" spc="0" baseline="0">
          <a:ln>
            <a:noFill/>
          </a:ln>
          <a:solidFill>
            <a:srgbClr val="000000"/>
          </a:solidFill>
          <a:uFillTx/>
          <a:latin typeface="Arial"/>
          <a:ea typeface="Arial"/>
          <a:cs typeface="Arial"/>
          <a:sym typeface="Arial"/>
        </a:defRPr>
      </a:lvl5pPr>
      <a:lvl6pPr marL="0" marR="0" indent="457200" algn="l" defTabSz="914400" rtl="0" latinLnBrk="0">
        <a:lnSpc>
          <a:spcPct val="100000"/>
        </a:lnSpc>
        <a:spcBef>
          <a:spcPts val="0"/>
        </a:spcBef>
        <a:spcAft>
          <a:spcPts val="0"/>
        </a:spcAft>
        <a:buClrTx/>
        <a:buSzTx/>
        <a:buFontTx/>
        <a:buNone/>
        <a:tabLst/>
        <a:defRPr sz="2200" b="1" i="0" u="none" strike="noStrike" cap="none" spc="0" baseline="0">
          <a:ln>
            <a:noFill/>
          </a:ln>
          <a:solidFill>
            <a:srgbClr val="000000"/>
          </a:solidFill>
          <a:uFillTx/>
          <a:latin typeface="Arial"/>
          <a:ea typeface="Arial"/>
          <a:cs typeface="Arial"/>
          <a:sym typeface="Arial"/>
        </a:defRPr>
      </a:lvl6pPr>
      <a:lvl7pPr marL="0" marR="0" indent="914400" algn="l" defTabSz="914400" rtl="0" latinLnBrk="0">
        <a:lnSpc>
          <a:spcPct val="100000"/>
        </a:lnSpc>
        <a:spcBef>
          <a:spcPts val="0"/>
        </a:spcBef>
        <a:spcAft>
          <a:spcPts val="0"/>
        </a:spcAft>
        <a:buClrTx/>
        <a:buSzTx/>
        <a:buFontTx/>
        <a:buNone/>
        <a:tabLst/>
        <a:defRPr sz="2200" b="1" i="0" u="none" strike="noStrike" cap="none" spc="0" baseline="0">
          <a:ln>
            <a:noFill/>
          </a:ln>
          <a:solidFill>
            <a:srgbClr val="000000"/>
          </a:solidFill>
          <a:uFillTx/>
          <a:latin typeface="Arial"/>
          <a:ea typeface="Arial"/>
          <a:cs typeface="Arial"/>
          <a:sym typeface="Arial"/>
        </a:defRPr>
      </a:lvl7pPr>
      <a:lvl8pPr marL="0" marR="0" indent="1371600" algn="l" defTabSz="914400" rtl="0" latinLnBrk="0">
        <a:lnSpc>
          <a:spcPct val="100000"/>
        </a:lnSpc>
        <a:spcBef>
          <a:spcPts val="0"/>
        </a:spcBef>
        <a:spcAft>
          <a:spcPts val="0"/>
        </a:spcAft>
        <a:buClrTx/>
        <a:buSzTx/>
        <a:buFontTx/>
        <a:buNone/>
        <a:tabLst/>
        <a:defRPr sz="2200" b="1" i="0" u="none" strike="noStrike" cap="none" spc="0" baseline="0">
          <a:ln>
            <a:noFill/>
          </a:ln>
          <a:solidFill>
            <a:srgbClr val="000000"/>
          </a:solidFill>
          <a:uFillTx/>
          <a:latin typeface="Arial"/>
          <a:ea typeface="Arial"/>
          <a:cs typeface="Arial"/>
          <a:sym typeface="Arial"/>
        </a:defRPr>
      </a:lvl8pPr>
      <a:lvl9pPr marL="0" marR="0" indent="1828800" algn="l" defTabSz="914400" rtl="0" latinLnBrk="0">
        <a:lnSpc>
          <a:spcPct val="100000"/>
        </a:lnSpc>
        <a:spcBef>
          <a:spcPts val="0"/>
        </a:spcBef>
        <a:spcAft>
          <a:spcPts val="0"/>
        </a:spcAft>
        <a:buClrTx/>
        <a:buSzTx/>
        <a:buFontTx/>
        <a:buNone/>
        <a:tabLst/>
        <a:defRPr sz="2200" b="1" i="0" u="none" strike="noStrike" cap="none" spc="0" baseline="0">
          <a:ln>
            <a:noFill/>
          </a:ln>
          <a:solidFill>
            <a:srgbClr val="000000"/>
          </a:solidFill>
          <a:uFillTx/>
          <a:latin typeface="Arial"/>
          <a:ea typeface="Arial"/>
          <a:cs typeface="Arial"/>
          <a:sym typeface="Arial"/>
        </a:defRPr>
      </a:lvl9pPr>
    </p:titleStyle>
    <p:bodyStyle>
      <a:lvl1pPr marL="190500" marR="0" indent="-190500" algn="l" defTabSz="914400" rtl="0" latinLnBrk="0">
        <a:lnSpc>
          <a:spcPct val="100000"/>
        </a:lnSpc>
        <a:spcBef>
          <a:spcPts val="400"/>
        </a:spcBef>
        <a:spcAft>
          <a:spcPts val="0"/>
        </a:spcAft>
        <a:buClr>
          <a:schemeClr val="accent1"/>
        </a:buClr>
        <a:buSzPct val="100000"/>
        <a:buFontTx/>
        <a:buChar char="▪"/>
        <a:tabLst/>
        <a:defRPr sz="2000" b="0" i="0" u="none" strike="noStrike" cap="none" spc="0" baseline="0">
          <a:ln>
            <a:noFill/>
          </a:ln>
          <a:solidFill>
            <a:srgbClr val="000000"/>
          </a:solidFill>
          <a:uFillTx/>
          <a:latin typeface="Arial"/>
          <a:ea typeface="Arial"/>
          <a:cs typeface="Arial"/>
          <a:sym typeface="Arial"/>
        </a:defRPr>
      </a:lvl1pPr>
      <a:lvl2pPr marL="327024" marR="0" indent="-134937" algn="l" defTabSz="914400" rtl="0" latinLnBrk="0">
        <a:lnSpc>
          <a:spcPct val="100000"/>
        </a:lnSpc>
        <a:spcBef>
          <a:spcPts val="400"/>
        </a:spcBef>
        <a:spcAft>
          <a:spcPts val="0"/>
        </a:spcAft>
        <a:buClr>
          <a:schemeClr val="accent1"/>
        </a:buClr>
        <a:buSzPct val="100000"/>
        <a:buFontTx/>
        <a:buChar char="-"/>
        <a:tabLst/>
        <a:defRPr sz="2000" b="0" i="0" u="none" strike="noStrike" cap="none" spc="0" baseline="0">
          <a:ln>
            <a:noFill/>
          </a:ln>
          <a:solidFill>
            <a:srgbClr val="000000"/>
          </a:solidFill>
          <a:uFillTx/>
          <a:latin typeface="Arial"/>
          <a:ea typeface="Arial"/>
          <a:cs typeface="Arial"/>
          <a:sym typeface="Arial"/>
        </a:defRPr>
      </a:lvl2pPr>
      <a:lvl3pPr marL="532077" marR="0" indent="-149490" algn="l" defTabSz="914400" rtl="0" latinLnBrk="0">
        <a:lnSpc>
          <a:spcPct val="100000"/>
        </a:lnSpc>
        <a:spcBef>
          <a:spcPts val="400"/>
        </a:spcBef>
        <a:spcAft>
          <a:spcPts val="0"/>
        </a:spcAft>
        <a:buClr>
          <a:schemeClr val="accent1"/>
        </a:buClr>
        <a:buSzPct val="100000"/>
        <a:buFontTx/>
        <a:buChar char="-"/>
        <a:tabLst/>
        <a:defRPr sz="2000" b="0" i="0" u="none" strike="noStrike" cap="none" spc="0" baseline="0">
          <a:ln>
            <a:noFill/>
          </a:ln>
          <a:solidFill>
            <a:srgbClr val="000000"/>
          </a:solidFill>
          <a:uFillTx/>
          <a:latin typeface="Arial"/>
          <a:ea typeface="Arial"/>
          <a:cs typeface="Arial"/>
          <a:sym typeface="Arial"/>
        </a:defRPr>
      </a:lvl3pPr>
      <a:lvl4pPr marL="752475" marR="0" indent="-188912" algn="l" defTabSz="914400" rtl="0" latinLnBrk="0">
        <a:lnSpc>
          <a:spcPct val="100000"/>
        </a:lnSpc>
        <a:spcBef>
          <a:spcPts val="400"/>
        </a:spcBef>
        <a:spcAft>
          <a:spcPts val="0"/>
        </a:spcAft>
        <a:buClr>
          <a:schemeClr val="accent1"/>
        </a:buClr>
        <a:buSzPct val="100000"/>
        <a:buFontTx/>
        <a:buChar char="-"/>
        <a:tabLst/>
        <a:defRPr sz="2000" b="0" i="0" u="none" strike="noStrike" cap="none" spc="0" baseline="0">
          <a:ln>
            <a:noFill/>
          </a:ln>
          <a:solidFill>
            <a:srgbClr val="000000"/>
          </a:solidFill>
          <a:uFillTx/>
          <a:latin typeface="Arial"/>
          <a:ea typeface="Arial"/>
          <a:cs typeface="Arial"/>
          <a:sym typeface="Arial"/>
        </a:defRPr>
      </a:lvl4pPr>
      <a:lvl5pPr marL="962025" marR="0" indent="-207962" algn="l" defTabSz="914400" rtl="0" latinLnBrk="0">
        <a:lnSpc>
          <a:spcPct val="100000"/>
        </a:lnSpc>
        <a:spcBef>
          <a:spcPts val="400"/>
        </a:spcBef>
        <a:spcAft>
          <a:spcPts val="0"/>
        </a:spcAft>
        <a:buClr>
          <a:schemeClr val="accent1"/>
        </a:buClr>
        <a:buSzPct val="100000"/>
        <a:buFontTx/>
        <a:buChar char="▪"/>
        <a:tabLst/>
        <a:defRPr sz="2000" b="0" i="0" u="none" strike="noStrike" cap="none" spc="0" baseline="0">
          <a:ln>
            <a:noFill/>
          </a:ln>
          <a:solidFill>
            <a:srgbClr val="000000"/>
          </a:solidFill>
          <a:uFillTx/>
          <a:latin typeface="Arial"/>
          <a:ea typeface="Arial"/>
          <a:cs typeface="Arial"/>
          <a:sym typeface="Arial"/>
        </a:defRPr>
      </a:lvl5pPr>
      <a:lvl6pPr marL="1442332" marR="0" indent="-231070" algn="l" defTabSz="914400" rtl="0" latinLnBrk="0">
        <a:lnSpc>
          <a:spcPct val="100000"/>
        </a:lnSpc>
        <a:spcBef>
          <a:spcPts val="400"/>
        </a:spcBef>
        <a:spcAft>
          <a:spcPts val="0"/>
        </a:spcAft>
        <a:buClr>
          <a:schemeClr val="accent1"/>
        </a:buClr>
        <a:buSzPct val="100000"/>
        <a:buFontTx/>
        <a:buChar char="▪"/>
        <a:tabLst/>
        <a:defRPr sz="2000" b="0" i="0" u="none" strike="noStrike" cap="none" spc="0" baseline="0">
          <a:ln>
            <a:noFill/>
          </a:ln>
          <a:solidFill>
            <a:srgbClr val="000000"/>
          </a:solidFill>
          <a:uFillTx/>
          <a:latin typeface="Arial"/>
          <a:ea typeface="Arial"/>
          <a:cs typeface="Arial"/>
          <a:sym typeface="Arial"/>
        </a:defRPr>
      </a:lvl6pPr>
      <a:lvl7pPr marL="1899532" marR="0" indent="-231070" algn="l" defTabSz="914400" rtl="0" latinLnBrk="0">
        <a:lnSpc>
          <a:spcPct val="100000"/>
        </a:lnSpc>
        <a:spcBef>
          <a:spcPts val="400"/>
        </a:spcBef>
        <a:spcAft>
          <a:spcPts val="0"/>
        </a:spcAft>
        <a:buClr>
          <a:schemeClr val="accent1"/>
        </a:buClr>
        <a:buSzPct val="100000"/>
        <a:buFontTx/>
        <a:buChar char="▪"/>
        <a:tabLst/>
        <a:defRPr sz="2000" b="0" i="0" u="none" strike="noStrike" cap="none" spc="0" baseline="0">
          <a:ln>
            <a:noFill/>
          </a:ln>
          <a:solidFill>
            <a:srgbClr val="000000"/>
          </a:solidFill>
          <a:uFillTx/>
          <a:latin typeface="Arial"/>
          <a:ea typeface="Arial"/>
          <a:cs typeface="Arial"/>
          <a:sym typeface="Arial"/>
        </a:defRPr>
      </a:lvl7pPr>
      <a:lvl8pPr marL="2356732" marR="0" indent="-231070" algn="l" defTabSz="914400" rtl="0" latinLnBrk="0">
        <a:lnSpc>
          <a:spcPct val="100000"/>
        </a:lnSpc>
        <a:spcBef>
          <a:spcPts val="400"/>
        </a:spcBef>
        <a:spcAft>
          <a:spcPts val="0"/>
        </a:spcAft>
        <a:buClr>
          <a:schemeClr val="accent1"/>
        </a:buClr>
        <a:buSzPct val="100000"/>
        <a:buFontTx/>
        <a:buChar char="▪"/>
        <a:tabLst/>
        <a:defRPr sz="2000" b="0" i="0" u="none" strike="noStrike" cap="none" spc="0" baseline="0">
          <a:ln>
            <a:noFill/>
          </a:ln>
          <a:solidFill>
            <a:srgbClr val="000000"/>
          </a:solidFill>
          <a:uFillTx/>
          <a:latin typeface="Arial"/>
          <a:ea typeface="Arial"/>
          <a:cs typeface="Arial"/>
          <a:sym typeface="Arial"/>
        </a:defRPr>
      </a:lvl8pPr>
      <a:lvl9pPr marL="2813932" marR="0" indent="-231070" algn="l" defTabSz="914400" rtl="0" latinLnBrk="0">
        <a:lnSpc>
          <a:spcPct val="100000"/>
        </a:lnSpc>
        <a:spcBef>
          <a:spcPts val="400"/>
        </a:spcBef>
        <a:spcAft>
          <a:spcPts val="0"/>
        </a:spcAft>
        <a:buClr>
          <a:schemeClr val="accent1"/>
        </a:buClr>
        <a:buSzPct val="100000"/>
        <a:buFontTx/>
        <a:buChar char="▪"/>
        <a:tabLst/>
        <a:defRPr sz="20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pzORpr-7FrA"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17.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7.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7.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Sis9cEaLom8" TargetMode="External"/><Relationship Id="rId1" Type="http://schemas.openxmlformats.org/officeDocument/2006/relationships/slideLayout" Target="../slideLayouts/slideLayout17.xml"/><Relationship Id="rId4" Type="http://schemas.openxmlformats.org/officeDocument/2006/relationships/hyperlink" Target="https://www.youtube.com/watch?v=8cPh_e75HAc"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espaciosplus.com/inicio/images/com_adsmanager/categories/15cat.jpg" TargetMode="External"/><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hyperlink" Target="https://www.youtube.com/watch?v=m7lGF_QeXe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4twuluoQGOY" TargetMode="External"/><Relationship Id="rId2" Type="http://schemas.openxmlformats.org/officeDocument/2006/relationships/image" Target="../media/image12.png"/><Relationship Id="rId1" Type="http://schemas.openxmlformats.org/officeDocument/2006/relationships/slideLayout" Target="../slideLayouts/slideLayout1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mGbGPvIRzXw" TargetMode="External"/><Relationship Id="rId1" Type="http://schemas.openxmlformats.org/officeDocument/2006/relationships/slideLayout" Target="../slideLayouts/slideLayout17.xml"/><Relationship Id="rId6" Type="http://schemas.openxmlformats.org/officeDocument/2006/relationships/image" Target="../media/image16.jpeg"/><Relationship Id="rId5" Type="http://schemas.openxmlformats.org/officeDocument/2006/relationships/hyperlink" Target="https://www.youtube.com/watch?v=rnH94g4_PiE" TargetMode="Externa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 name="http://media.wiley.com/product_data/coverImage/2X/14051087/140510872X.jpg" descr="http://media.wiley.com/product_data/coverImage/2X/14051087/140510872X.jpg"/>
          <p:cNvPicPr>
            <a:picLocks noChangeAspect="1"/>
          </p:cNvPicPr>
          <p:nvPr/>
        </p:nvPicPr>
        <p:blipFill>
          <a:blip r:embed="rId2"/>
          <a:stretch>
            <a:fillRect/>
          </a:stretch>
        </p:blipFill>
        <p:spPr>
          <a:xfrm>
            <a:off x="285720" y="285728"/>
            <a:ext cx="8572560" cy="6215108"/>
          </a:xfrm>
          <a:prstGeom prst="rect">
            <a:avLst/>
          </a:prstGeom>
          <a:ln w="12700">
            <a:miter lim="400000"/>
          </a:ln>
        </p:spPr>
      </p:pic>
      <p:grpSp>
        <p:nvGrpSpPr>
          <p:cNvPr id="317" name="Group"/>
          <p:cNvGrpSpPr/>
          <p:nvPr/>
        </p:nvGrpSpPr>
        <p:grpSpPr>
          <a:xfrm>
            <a:off x="285720" y="357165"/>
            <a:ext cx="8572560" cy="2071704"/>
            <a:chOff x="0" y="0"/>
            <a:chExt cx="8572559" cy="2071702"/>
          </a:xfrm>
        </p:grpSpPr>
        <p:sp>
          <p:nvSpPr>
            <p:cNvPr id="315" name="Rectangle"/>
            <p:cNvSpPr/>
            <p:nvPr/>
          </p:nvSpPr>
          <p:spPr>
            <a:xfrm>
              <a:off x="0" y="-1"/>
              <a:ext cx="8572560" cy="2071704"/>
            </a:xfrm>
            <a:prstGeom prst="rect">
              <a:avLst/>
            </a:prstGeom>
            <a:solidFill>
              <a:schemeClr val="accent3">
                <a:lumOff val="44000"/>
              </a:schemeClr>
            </a:solidFill>
            <a:ln w="12700" cap="flat">
              <a:noFill/>
              <a:miter lim="400000"/>
            </a:ln>
            <a:effectLst>
              <a:outerShdw blurRad="114300" dist="12700" dir="5400000" rotWithShape="0">
                <a:srgbClr val="000000"/>
              </a:outerShdw>
            </a:effectLst>
          </p:spPr>
          <p:txBody>
            <a:bodyPr wrap="square" lIns="45719" tIns="45719" rIns="45719" bIns="45719" numCol="1" anchor="ctr">
              <a:noAutofit/>
            </a:bodyPr>
            <a:lstStyle/>
            <a:p>
              <a:pPr algn="ctr">
                <a:defRPr sz="4800">
                  <a:solidFill>
                    <a:srgbClr val="FF0000"/>
                  </a:solidFill>
                  <a:latin typeface="Verdana"/>
                  <a:ea typeface="Verdana"/>
                  <a:cs typeface="Verdana"/>
                  <a:sym typeface="Verdana"/>
                </a:defRPr>
              </a:pPr>
              <a:endParaRPr/>
            </a:p>
          </p:txBody>
        </p:sp>
        <p:sp>
          <p:nvSpPr>
            <p:cNvPr id="316" name="APPLIED ENGLISH-SPANISH PHONOLOGY"/>
            <p:cNvSpPr txBox="1"/>
            <p:nvPr/>
          </p:nvSpPr>
          <p:spPr>
            <a:xfrm>
              <a:off x="0" y="253531"/>
              <a:ext cx="8572560" cy="15646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4800">
                  <a:solidFill>
                    <a:srgbClr val="FF0000"/>
                  </a:solidFill>
                  <a:latin typeface="Verdana"/>
                  <a:ea typeface="Verdana"/>
                  <a:cs typeface="Verdana"/>
                  <a:sym typeface="Verdana"/>
                </a:defRPr>
              </a:lvl1pPr>
            </a:lstStyle>
            <a:p>
              <a:pPr>
                <a:defRPr sz="1800">
                  <a:solidFill>
                    <a:srgbClr val="000000"/>
                  </a:solidFill>
                </a:defRPr>
              </a:pPr>
              <a:r>
                <a:rPr sz="4800" dirty="0">
                  <a:solidFill>
                    <a:srgbClr val="FF0000"/>
                  </a:solidFill>
                </a:rPr>
                <a:t>APPLIED ENGLISH-SPANISH PHONOLOGY</a:t>
              </a:r>
            </a:p>
          </p:txBody>
        </p:sp>
      </p:grpSp>
      <p:grpSp>
        <p:nvGrpSpPr>
          <p:cNvPr id="320" name="Group"/>
          <p:cNvGrpSpPr/>
          <p:nvPr/>
        </p:nvGrpSpPr>
        <p:grpSpPr>
          <a:xfrm>
            <a:off x="285720" y="5929328"/>
            <a:ext cx="8572561" cy="642945"/>
            <a:chOff x="0" y="-1"/>
            <a:chExt cx="8572560" cy="642944"/>
          </a:xfrm>
        </p:grpSpPr>
        <p:sp>
          <p:nvSpPr>
            <p:cNvPr id="318" name="Shape"/>
            <p:cNvSpPr/>
            <p:nvPr/>
          </p:nvSpPr>
          <p:spPr>
            <a:xfrm>
              <a:off x="0" y="-1"/>
              <a:ext cx="8572560" cy="642944"/>
            </a:xfrm>
            <a:custGeom>
              <a:avLst/>
              <a:gdLst/>
              <a:ahLst/>
              <a:cxnLst>
                <a:cxn ang="0">
                  <a:pos x="wd2" y="hd2"/>
                </a:cxn>
                <a:cxn ang="5400000">
                  <a:pos x="wd2" y="hd2"/>
                </a:cxn>
                <a:cxn ang="10800000">
                  <a:pos x="wd2" y="hd2"/>
                </a:cxn>
                <a:cxn ang="16200000">
                  <a:pos x="wd2" y="hd2"/>
                </a:cxn>
              </a:cxnLst>
              <a:rect l="0" t="0" r="r" b="b"/>
              <a:pathLst>
                <a:path w="21600" h="21600" extrusionOk="0">
                  <a:moveTo>
                    <a:pt x="270" y="0"/>
                  </a:moveTo>
                  <a:lnTo>
                    <a:pt x="21330" y="0"/>
                  </a:lnTo>
                  <a:cubicBezTo>
                    <a:pt x="21479" y="0"/>
                    <a:pt x="21600" y="1612"/>
                    <a:pt x="21600" y="3600"/>
                  </a:cubicBezTo>
                  <a:lnTo>
                    <a:pt x="21600" y="21600"/>
                  </a:lnTo>
                  <a:lnTo>
                    <a:pt x="0" y="21600"/>
                  </a:lnTo>
                  <a:lnTo>
                    <a:pt x="0" y="3600"/>
                  </a:lnTo>
                  <a:cubicBezTo>
                    <a:pt x="0" y="1612"/>
                    <a:pt x="121" y="0"/>
                    <a:pt x="270" y="0"/>
                  </a:cubicBezTo>
                  <a:close/>
                </a:path>
              </a:pathLst>
            </a:custGeom>
            <a:solidFill>
              <a:srgbClr val="3399FF"/>
            </a:solidFill>
            <a:ln w="25400" cap="flat">
              <a:solidFill>
                <a:srgbClr val="535A77"/>
              </a:solidFill>
              <a:prstDash val="solid"/>
              <a:bevel/>
            </a:ln>
            <a:effectLst/>
          </p:spPr>
          <p:txBody>
            <a:bodyPr wrap="square" lIns="45719" tIns="45719" rIns="45719" bIns="45719" numCol="1" anchor="ctr">
              <a:noAutofit/>
            </a:bodyPr>
            <a:lstStyle/>
            <a:p>
              <a:pPr algn="ctr">
                <a:defRPr sz="2800" b="1">
                  <a:solidFill>
                    <a:schemeClr val="accent3">
                      <a:lumOff val="44000"/>
                    </a:schemeClr>
                  </a:solidFill>
                  <a:latin typeface="Lucida Sans Unicode"/>
                  <a:ea typeface="Lucida Sans Unicode"/>
                  <a:cs typeface="Lucida Sans Unicode"/>
                  <a:sym typeface="Lucida Sans Unicode"/>
                </a:defRPr>
              </a:pPr>
              <a:endParaRPr/>
            </a:p>
          </p:txBody>
        </p:sp>
        <p:sp>
          <p:nvSpPr>
            <p:cNvPr id="319" name="Pablo Mejía Maldonado, MSc."/>
            <p:cNvSpPr txBox="1"/>
            <p:nvPr/>
          </p:nvSpPr>
          <p:spPr>
            <a:xfrm>
              <a:off x="31386" y="75555"/>
              <a:ext cx="8509788" cy="5232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2800" b="1">
                  <a:solidFill>
                    <a:schemeClr val="accent3">
                      <a:lumOff val="44000"/>
                    </a:schemeClr>
                  </a:solidFill>
                  <a:latin typeface="Lucida Sans Unicode"/>
                  <a:ea typeface="Lucida Sans Unicode"/>
                  <a:cs typeface="Lucida Sans Unicode"/>
                  <a:sym typeface="Lucida Sans Unicode"/>
                </a:defRPr>
              </a:lvl1pPr>
            </a:lstStyle>
            <a:p>
              <a:pPr>
                <a:defRPr sz="1800" b="0">
                  <a:latin typeface="Verdana"/>
                  <a:ea typeface="Verdana"/>
                  <a:cs typeface="Verdana"/>
                  <a:sym typeface="Verdana"/>
                </a:defRPr>
              </a:pPr>
              <a:r>
                <a:rPr sz="2800" b="1" dirty="0">
                  <a:latin typeface="Lucida Sans Unicode"/>
                  <a:ea typeface="Lucida Sans Unicode"/>
                  <a:cs typeface="Lucida Sans Unicode"/>
                  <a:sym typeface="Lucida Sans Unicode"/>
                </a:rPr>
                <a:t>Pablo Mejía Maldonado</a:t>
              </a:r>
            </a:p>
          </p:txBody>
        </p:sp>
      </p:grpSp>
      <p:sp>
        <p:nvSpPr>
          <p:cNvPr id="2" name="TextBox 1">
            <a:extLst>
              <a:ext uri="{FF2B5EF4-FFF2-40B4-BE49-F238E27FC236}">
                <a16:creationId xmlns:a16="http://schemas.microsoft.com/office/drawing/2014/main" id="{6E5D78F1-BFE5-1B49-9D80-1382524A9185}"/>
              </a:ext>
            </a:extLst>
          </p:cNvPr>
          <p:cNvSpPr txBox="1"/>
          <p:nvPr/>
        </p:nvSpPr>
        <p:spPr>
          <a:xfrm>
            <a:off x="-1663700" y="2032000"/>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EC" sz="1800" b="0" i="0" u="none" strike="noStrike" cap="none" spc="0" normalizeH="0" baseline="0" dirty="0">
              <a:ln>
                <a:noFill/>
              </a:ln>
              <a:solidFill>
                <a:srgbClr val="000000"/>
              </a:solidFill>
              <a:effectLst/>
              <a:uFillTx/>
              <a:latin typeface="Arial"/>
              <a:ea typeface="Arial"/>
              <a:cs typeface="Arial"/>
              <a:sym typeface="Aria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PRELIMINARY NOTIONS"/>
          <p:cNvSpPr txBox="1"/>
          <p:nvPr/>
        </p:nvSpPr>
        <p:spPr>
          <a:xfrm>
            <a:off x="1835696" y="548679"/>
            <a:ext cx="5857876" cy="369332"/>
          </a:xfrm>
          <a:prstGeom prst="rect">
            <a:avLst/>
          </a:prstGeom>
          <a:solidFill>
            <a:srgbClr val="FFC000"/>
          </a:solidFill>
          <a:ln>
            <a:solidFill>
              <a:srgbClr val="F7D774"/>
            </a:solidFill>
            <a:bevel/>
          </a:ln>
          <a:effectLst>
            <a:outerShdw blurRad="63500" dist="381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spcBef>
                <a:spcPts val="1000"/>
              </a:spcBef>
              <a:defRPr b="1">
                <a:solidFill>
                  <a:srgbClr val="373D54"/>
                </a:solidFill>
                <a:latin typeface="Verdana"/>
                <a:ea typeface="Verdana"/>
                <a:cs typeface="Verdana"/>
                <a:sym typeface="Verdana"/>
              </a:defRPr>
            </a:lvl1pPr>
          </a:lstStyle>
          <a:p>
            <a:pPr>
              <a:defRPr b="0">
                <a:solidFill>
                  <a:srgbClr val="000000"/>
                </a:solidFill>
              </a:defRPr>
            </a:pPr>
            <a:r>
              <a:rPr lang="es-ES" b="1" dirty="0">
                <a:solidFill>
                  <a:srgbClr val="373D54"/>
                </a:solidFill>
              </a:rPr>
              <a:t>CONTRASTIVE ANALYSIS METHOD</a:t>
            </a:r>
            <a:endParaRPr b="1" dirty="0">
              <a:solidFill>
                <a:srgbClr val="373D54"/>
              </a:solidFill>
            </a:endParaRPr>
          </a:p>
        </p:txBody>
      </p:sp>
      <p:pic>
        <p:nvPicPr>
          <p:cNvPr id="32" name="Picture 2" descr="Problems Playing Video? - MacDonald Clan - Scotland - Canada - USA">
            <a:hlinkClick r:id="rId3"/>
            <a:extLst>
              <a:ext uri="{FF2B5EF4-FFF2-40B4-BE49-F238E27FC236}">
                <a16:creationId xmlns:a16="http://schemas.microsoft.com/office/drawing/2014/main" id="{219E5734-E056-D64D-B93B-17AC50168F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900" y="477198"/>
            <a:ext cx="514796" cy="450182"/>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ontrastive Analysis Hypothesis | Rapiditas">
            <a:extLst>
              <a:ext uri="{FF2B5EF4-FFF2-40B4-BE49-F238E27FC236}">
                <a16:creationId xmlns:a16="http://schemas.microsoft.com/office/drawing/2014/main" id="{D5702BE3-C97F-C245-AF47-0505061D539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4770"/>
          <a:stretch/>
        </p:blipFill>
        <p:spPr bwMode="auto">
          <a:xfrm>
            <a:off x="520700" y="1474443"/>
            <a:ext cx="8102600" cy="4576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775663"/>
      </p:ext>
    </p:extLst>
  </p:cSld>
  <p:clrMapOvr>
    <a:masterClrMapping/>
  </p:clrMapOvr>
  <mc:AlternateContent xmlns:mc="http://schemas.openxmlformats.org/markup-compatibility/2006" xmlns:p14="http://schemas.microsoft.com/office/powerpoint/2010/main">
    <mc:Choice Requires="p14">
      <p:transition spd="slow">
        <p:circl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2" name="Group"/>
          <p:cNvGrpSpPr/>
          <p:nvPr/>
        </p:nvGrpSpPr>
        <p:grpSpPr>
          <a:xfrm>
            <a:off x="642909" y="1816413"/>
            <a:ext cx="7858182" cy="2225041"/>
            <a:chOff x="0" y="0"/>
            <a:chExt cx="7858180" cy="2225039"/>
          </a:xfrm>
        </p:grpSpPr>
        <p:sp>
          <p:nvSpPr>
            <p:cNvPr id="380" name="Rectangle"/>
            <p:cNvSpPr/>
            <p:nvPr/>
          </p:nvSpPr>
          <p:spPr>
            <a:xfrm>
              <a:off x="0" y="40950"/>
              <a:ext cx="7858181" cy="2143141"/>
            </a:xfrm>
            <a:prstGeom prst="rect">
              <a:avLst/>
            </a:prstGeom>
            <a:gradFill flip="none" rotWithShape="1">
              <a:gsLst>
                <a:gs pos="0">
                  <a:srgbClr val="70889C"/>
                </a:gs>
                <a:gs pos="80000">
                  <a:srgbClr val="93B3CD"/>
                </a:gs>
                <a:gs pos="100000">
                  <a:srgbClr val="93B4CF"/>
                </a:gs>
              </a:gsLst>
              <a:lin ang="16200000" scaled="0"/>
            </a:gradFill>
            <a:ln w="12700" cap="flat">
              <a:noFill/>
              <a:miter lim="400000"/>
            </a:ln>
            <a:effectLst>
              <a:outerShdw blurRad="63500" dist="38100" dir="5400000" rotWithShape="0">
                <a:srgbClr val="000000">
                  <a:alpha val="40000"/>
                </a:srgbClr>
              </a:outerShdw>
            </a:effectLst>
          </p:spPr>
          <p:txBody>
            <a:bodyPr wrap="square" lIns="45719" tIns="45719" rIns="45719" bIns="45719" numCol="1" anchor="ctr">
              <a:noAutofit/>
            </a:bodyPr>
            <a:lstStyle/>
            <a:p>
              <a:pPr algn="ctr">
                <a:lnSpc>
                  <a:spcPct val="150000"/>
                </a:lnSpc>
                <a:spcBef>
                  <a:spcPts val="1000"/>
                </a:spcBef>
                <a:defRPr sz="2000">
                  <a:solidFill>
                    <a:srgbClr val="002060"/>
                  </a:solidFill>
                  <a:latin typeface="Verdana"/>
                  <a:ea typeface="Verdana"/>
                  <a:cs typeface="Verdana"/>
                  <a:sym typeface="Verdana"/>
                </a:defRPr>
              </a:pPr>
              <a:endParaRPr/>
            </a:p>
          </p:txBody>
        </p:sp>
        <p:sp>
          <p:nvSpPr>
            <p:cNvPr id="381" name="This course contrasts descriptively the English and Spanish phonological inventories. In this section, some linguistic background has been introduced so that students are somehow capable of starting under their own steam on the linguistic field."/>
            <p:cNvSpPr txBox="1"/>
            <p:nvPr/>
          </p:nvSpPr>
          <p:spPr>
            <a:xfrm>
              <a:off x="0" y="0"/>
              <a:ext cx="7858181" cy="2225041"/>
            </a:xfrm>
            <a:prstGeom prst="rect">
              <a:avLst/>
            </a:prstGeom>
            <a:solidFill>
              <a:srgbClr val="D7FF6B"/>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lnSpc>
                  <a:spcPct val="150000"/>
                </a:lnSpc>
                <a:spcBef>
                  <a:spcPts val="1200"/>
                </a:spcBef>
                <a:defRPr sz="2000">
                  <a:solidFill>
                    <a:srgbClr val="002060"/>
                  </a:solidFill>
                  <a:latin typeface="Verdana"/>
                  <a:ea typeface="Verdana"/>
                  <a:cs typeface="Verdana"/>
                  <a:sym typeface="Verdana"/>
                </a:defRPr>
              </a:lvl1pPr>
            </a:lstStyle>
            <a:p>
              <a:pPr>
                <a:defRPr sz="1800">
                  <a:solidFill>
                    <a:schemeClr val="accent3">
                      <a:lumOff val="44000"/>
                    </a:schemeClr>
                  </a:solidFill>
                </a:defRPr>
              </a:pPr>
              <a:r>
                <a:rPr sz="2000" dirty="0">
                  <a:solidFill>
                    <a:srgbClr val="002060"/>
                  </a:solidFill>
                </a:rPr>
                <a:t>This course contrasts descriptively the English and Spanish phonological inventories. In this section, some linguistic background has been introduced so that students are somehow capable of starting under their own steam on the linguistic field. </a:t>
              </a:r>
            </a:p>
          </p:txBody>
        </p:sp>
      </p:grpSp>
      <p:sp>
        <p:nvSpPr>
          <p:cNvPr id="383" name="INTRODUCTION"/>
          <p:cNvSpPr txBox="1"/>
          <p:nvPr/>
        </p:nvSpPr>
        <p:spPr>
          <a:xfrm>
            <a:off x="1857356" y="785793"/>
            <a:ext cx="5616576" cy="459741"/>
          </a:xfrm>
          <a:prstGeom prst="rect">
            <a:avLst/>
          </a:prstGeom>
          <a:solidFill>
            <a:srgbClr val="FFFF00"/>
          </a:solidFill>
          <a:ln w="12700">
            <a:miter lim="400000"/>
          </a:ln>
          <a:effectLst>
            <a:outerShdw blurRad="63500" dist="381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spcBef>
                <a:spcPts val="1400"/>
              </a:spcBef>
              <a:defRPr sz="2400" b="1">
                <a:solidFill>
                  <a:srgbClr val="373D54"/>
                </a:solidFill>
                <a:latin typeface="Verdana"/>
                <a:ea typeface="Verdana"/>
                <a:cs typeface="Verdana"/>
                <a:sym typeface="Verdana"/>
              </a:defRPr>
            </a:lvl1pPr>
          </a:lstStyle>
          <a:p>
            <a:pPr>
              <a:defRPr sz="1800" b="0">
                <a:solidFill>
                  <a:schemeClr val="accent3">
                    <a:lumOff val="44000"/>
                  </a:schemeClr>
                </a:solidFill>
              </a:defRPr>
            </a:pPr>
            <a:r>
              <a:rPr sz="2400" b="1">
                <a:solidFill>
                  <a:srgbClr val="373D54"/>
                </a:solidFill>
                <a:highlight>
                  <a:srgbClr val="FFFF00"/>
                </a:highlight>
              </a:rPr>
              <a:t>INTRODUCTION </a:t>
            </a:r>
          </a:p>
        </p:txBody>
      </p:sp>
      <p:grpSp>
        <p:nvGrpSpPr>
          <p:cNvPr id="386" name="Group">
            <a:hlinkClick r:id="" action="ppaction://hlinkshowjump?jump=firstslide"/>
          </p:cNvPr>
          <p:cNvGrpSpPr/>
          <p:nvPr/>
        </p:nvGrpSpPr>
        <p:grpSpPr>
          <a:xfrm>
            <a:off x="7858148" y="6143619"/>
            <a:ext cx="357191" cy="285753"/>
            <a:chOff x="0" y="0"/>
            <a:chExt cx="357189" cy="285752"/>
          </a:xfrm>
        </p:grpSpPr>
        <p:sp>
          <p:nvSpPr>
            <p:cNvPr id="384" name="Rectangle"/>
            <p:cNvSpPr/>
            <p:nvPr/>
          </p:nvSpPr>
          <p:spPr>
            <a:xfrm>
              <a:off x="0" y="-1"/>
              <a:ext cx="357190" cy="285754"/>
            </a:xfrm>
            <a:prstGeom prst="rect">
              <a:avLst/>
            </a:prstGeom>
            <a:gradFill flip="none" rotWithShape="1">
              <a:gsLst>
                <a:gs pos="0">
                  <a:srgbClr val="A3AB4F"/>
                </a:gs>
                <a:gs pos="80000">
                  <a:srgbClr val="D7E168"/>
                </a:gs>
                <a:gs pos="100000">
                  <a:srgbClr val="DAE466"/>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chemeClr val="accent3">
                      <a:lumOff val="44000"/>
                    </a:schemeClr>
                  </a:solidFill>
                  <a:latin typeface="Verdana"/>
                  <a:ea typeface="Verdana"/>
                  <a:cs typeface="Verdana"/>
                  <a:sym typeface="Verdana"/>
                </a:defRPr>
              </a:pPr>
              <a:endParaRPr/>
            </a:p>
          </p:txBody>
        </p:sp>
        <p:sp>
          <p:nvSpPr>
            <p:cNvPr id="385" name="Shape"/>
            <p:cNvSpPr/>
            <p:nvPr/>
          </p:nvSpPr>
          <p:spPr>
            <a:xfrm>
              <a:off x="71437" y="35718"/>
              <a:ext cx="214315" cy="214316"/>
            </a:xfrm>
            <a:custGeom>
              <a:avLst/>
              <a:gdLst/>
              <a:ahLst/>
              <a:cxnLst>
                <a:cxn ang="0">
                  <a:pos x="wd2" y="hd2"/>
                </a:cxn>
                <a:cxn ang="5400000">
                  <a:pos x="wd2" y="hd2"/>
                </a:cxn>
                <a:cxn ang="10800000">
                  <a:pos x="wd2" y="hd2"/>
                </a:cxn>
                <a:cxn ang="16200000">
                  <a:pos x="wd2" y="hd2"/>
                </a:cxn>
              </a:cxnLst>
              <a:rect l="0" t="0" r="r" b="b"/>
              <a:pathLst>
                <a:path w="21600" h="21600" extrusionOk="0">
                  <a:moveTo>
                    <a:pt x="5400" y="10800"/>
                  </a:moveTo>
                  <a:lnTo>
                    <a:pt x="21600" y="0"/>
                  </a:lnTo>
                  <a:lnTo>
                    <a:pt x="21600" y="21600"/>
                  </a:lnTo>
                  <a:close/>
                  <a:moveTo>
                    <a:pt x="2700" y="0"/>
                  </a:moveTo>
                  <a:lnTo>
                    <a:pt x="0" y="0"/>
                  </a:lnTo>
                  <a:lnTo>
                    <a:pt x="0" y="21600"/>
                  </a:lnTo>
                  <a:lnTo>
                    <a:pt x="2700" y="21600"/>
                  </a:lnTo>
                  <a:close/>
                </a:path>
              </a:pathLst>
            </a:custGeom>
            <a:solidFill>
              <a:srgbClr val="000000">
                <a:alpha val="40000"/>
              </a:srgbClr>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latin typeface="Verdana"/>
                  <a:ea typeface="Verdana"/>
                  <a:cs typeface="Verdana"/>
                  <a:sym typeface="Verdana"/>
                </a:defRPr>
              </a:pPr>
              <a:endParaRPr/>
            </a:p>
          </p:txBody>
        </p:sp>
      </p:grpSp>
      <p:grpSp>
        <p:nvGrpSpPr>
          <p:cNvPr id="389" name="Group">
            <a:hlinkClick r:id="" action="ppaction://hlinkshowjump?jump=nextslide"/>
          </p:cNvPr>
          <p:cNvGrpSpPr/>
          <p:nvPr/>
        </p:nvGrpSpPr>
        <p:grpSpPr>
          <a:xfrm>
            <a:off x="8215338" y="6143643"/>
            <a:ext cx="357191" cy="285729"/>
            <a:chOff x="0" y="0"/>
            <a:chExt cx="357189" cy="285728"/>
          </a:xfrm>
        </p:grpSpPr>
        <p:sp>
          <p:nvSpPr>
            <p:cNvPr id="387" name="Rectangle"/>
            <p:cNvSpPr/>
            <p:nvPr/>
          </p:nvSpPr>
          <p:spPr>
            <a:xfrm>
              <a:off x="0" y="-1"/>
              <a:ext cx="357190" cy="285730"/>
            </a:xfrm>
            <a:prstGeom prst="rect">
              <a:avLst/>
            </a:prstGeom>
            <a:gradFill flip="none" rotWithShape="1">
              <a:gsLst>
                <a:gs pos="0">
                  <a:srgbClr val="A3AB4F"/>
                </a:gs>
                <a:gs pos="80000">
                  <a:srgbClr val="D7E168"/>
                </a:gs>
                <a:gs pos="100000">
                  <a:srgbClr val="DAE466"/>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chemeClr val="accent3">
                      <a:lumOff val="44000"/>
                    </a:schemeClr>
                  </a:solidFill>
                  <a:latin typeface="Verdana"/>
                  <a:ea typeface="Verdana"/>
                  <a:cs typeface="Verdana"/>
                  <a:sym typeface="Verdana"/>
                </a:defRPr>
              </a:pPr>
              <a:endParaRPr/>
            </a:p>
          </p:txBody>
        </p:sp>
        <p:sp>
          <p:nvSpPr>
            <p:cNvPr id="388" name="Triangle"/>
            <p:cNvSpPr/>
            <p:nvPr/>
          </p:nvSpPr>
          <p:spPr>
            <a:xfrm>
              <a:off x="71446" y="35715"/>
              <a:ext cx="214297" cy="214298"/>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0" y="0"/>
                  </a:lnTo>
                  <a:lnTo>
                    <a:pt x="0" y="21600"/>
                  </a:lnTo>
                  <a:close/>
                </a:path>
              </a:pathLst>
            </a:custGeom>
            <a:solidFill>
              <a:srgbClr val="000000">
                <a:alpha val="40000"/>
              </a:srgbClr>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latin typeface="Verdana"/>
                  <a:ea typeface="Verdana"/>
                  <a:cs typeface="Verdana"/>
                  <a:sym typeface="Verdana"/>
                </a:defRPr>
              </a:pPr>
              <a:endParaRPr/>
            </a:p>
          </p:txBody>
        </p:sp>
      </p:grpSp>
      <p:pic>
        <p:nvPicPr>
          <p:cNvPr id="390" name="elearning" descr="elearning"/>
          <p:cNvPicPr>
            <a:picLocks noChangeAspect="1"/>
          </p:cNvPicPr>
          <p:nvPr/>
        </p:nvPicPr>
        <p:blipFill>
          <a:blip r:embed="rId3"/>
          <a:stretch>
            <a:fillRect/>
          </a:stretch>
        </p:blipFill>
        <p:spPr>
          <a:xfrm>
            <a:off x="3786182" y="4643446"/>
            <a:ext cx="1892301" cy="1419226"/>
          </a:xfrm>
          <a:prstGeom prst="rect">
            <a:avLst/>
          </a:prstGeom>
          <a:ln w="12700">
            <a:miter lim="400000"/>
          </a:ln>
          <a:effectLst>
            <a:outerShdw blurRad="152400" dist="12000" dir="900000" rotWithShape="0">
              <a:srgbClr val="000000">
                <a:alpha val="30000"/>
              </a:srgbClr>
            </a:outerShdw>
          </a:effectLst>
        </p:spPr>
      </p:pic>
    </p:spTree>
    <p:custDataLst>
      <p:tags r:id="rId1"/>
    </p:custDataLst>
  </p:cSld>
  <p:clrMapOvr>
    <a:masterClrMapping/>
  </p:clrMapOvr>
  <p:transition spd="slow" advTm="24600">
    <p:circle/>
  </p:transition>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383"/>
                                        </p:tgtEl>
                                        <p:attrNameLst>
                                          <p:attrName>style.visibility</p:attrName>
                                        </p:attrNameLst>
                                      </p:cBhvr>
                                      <p:to>
                                        <p:strVal val="visible"/>
                                      </p:to>
                                    </p:set>
                                    <p:anim calcmode="lin" valueType="num">
                                      <p:cBhvr>
                                        <p:cTn id="7" dur="500" fill="hold"/>
                                        <p:tgtEl>
                                          <p:spTgt spid="383"/>
                                        </p:tgtEl>
                                        <p:attrNameLst>
                                          <p:attrName>ppt_w</p:attrName>
                                        </p:attrNameLst>
                                      </p:cBhvr>
                                      <p:tavLst>
                                        <p:tav tm="0">
                                          <p:val>
                                            <p:fltVal val="0"/>
                                          </p:val>
                                        </p:tav>
                                        <p:tav tm="100000">
                                          <p:val>
                                            <p:strVal val="#ppt_w"/>
                                          </p:val>
                                        </p:tav>
                                      </p:tavLst>
                                    </p:anim>
                                    <p:anim calcmode="lin" valueType="num">
                                      <p:cBhvr>
                                        <p:cTn id="8" dur="500" fill="hold"/>
                                        <p:tgtEl>
                                          <p:spTgt spid="38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390"/>
                                        </p:tgtEl>
                                        <p:attrNameLst>
                                          <p:attrName>style.visibility</p:attrName>
                                        </p:attrNameLst>
                                      </p:cBhvr>
                                      <p:to>
                                        <p:strVal val="visible"/>
                                      </p:to>
                                    </p:set>
                                    <p:animEffect transition="in" filter="dissolve">
                                      <p:cBhvr>
                                        <p:cTn id="13" dur="500"/>
                                        <p:tgtEl>
                                          <p:spTgt spid="390"/>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3" nodeType="clickEffect">
                                  <p:stCondLst>
                                    <p:cond delay="0"/>
                                  </p:stCondLst>
                                  <p:iterate>
                                    <p:tmAbs val="0"/>
                                  </p:iterate>
                                  <p:childTnLst>
                                    <p:set>
                                      <p:cBhvr>
                                        <p:cTn id="17" fill="hold"/>
                                        <p:tgtEl>
                                          <p:spTgt spid="382"/>
                                        </p:tgtEl>
                                        <p:attrNameLst>
                                          <p:attrName>style.visibility</p:attrName>
                                        </p:attrNameLst>
                                      </p:cBhvr>
                                      <p:to>
                                        <p:strVal val="visible"/>
                                      </p:to>
                                    </p:set>
                                    <p:animEffect transition="in" filter="box(out)">
                                      <p:cBhvr>
                                        <p:cTn id="18" dur="2000"/>
                                        <p:tgtEl>
                                          <p:spTgt spid="38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fill="hold" grpId="4" nodeType="clickEffect">
                                  <p:stCondLst>
                                    <p:cond delay="0"/>
                                  </p:stCondLst>
                                  <p:iterate>
                                    <p:tmAbs val="0"/>
                                  </p:iterate>
                                  <p:childTnLst>
                                    <p:set>
                                      <p:cBhvr>
                                        <p:cTn id="22" fill="hold"/>
                                        <p:tgtEl>
                                          <p:spTgt spid="386"/>
                                        </p:tgtEl>
                                        <p:attrNameLst>
                                          <p:attrName>style.visibility</p:attrName>
                                        </p:attrNameLst>
                                      </p:cBhvr>
                                      <p:to>
                                        <p:strVal val="visible"/>
                                      </p:to>
                                    </p:set>
                                    <p:animEffect transition="in" filter="dissolve">
                                      <p:cBhvr>
                                        <p:cTn id="23" dur="2000"/>
                                        <p:tgtEl>
                                          <p:spTgt spid="38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fill="hold" grpId="5" nodeType="clickEffect">
                                  <p:stCondLst>
                                    <p:cond delay="0"/>
                                  </p:stCondLst>
                                  <p:iterate>
                                    <p:tmAbs val="0"/>
                                  </p:iterate>
                                  <p:childTnLst>
                                    <p:set>
                                      <p:cBhvr>
                                        <p:cTn id="27" fill="hold"/>
                                        <p:tgtEl>
                                          <p:spTgt spid="389"/>
                                        </p:tgtEl>
                                        <p:attrNameLst>
                                          <p:attrName>style.visibility</p:attrName>
                                        </p:attrNameLst>
                                      </p:cBhvr>
                                      <p:to>
                                        <p:strVal val="visible"/>
                                      </p:to>
                                    </p:set>
                                    <p:animEffect transition="in" filter="dissolve">
                                      <p:cBhvr>
                                        <p:cTn id="28" dur="2000"/>
                                        <p:tgtEl>
                                          <p:spTgt spid="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 grpId="3" animBg="1" advAuto="0"/>
      <p:bldP spid="383" grpId="1" animBg="1" advAuto="0"/>
      <p:bldP spid="386" grpId="4" animBg="1" advAuto="0"/>
      <p:bldP spid="389" grpId="5" animBg="1" advAuto="0"/>
      <p:bldP spid="390" grpId="2"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 name="http://4.bp.blogspot.com/_eIARuH0-x4Y/SMGdO3Oxq6I/AAAAAAAAAGs/8Ys8YKdoh8M/s400/NewYorkerPhoneticMan.gif" descr="http://4.bp.blogspot.com/_eIARuH0-x4Y/SMGdO3Oxq6I/AAAAAAAAAGs/8Ys8YKdoh8M/s400/NewYorkerPhoneticMan.gif"/>
          <p:cNvPicPr>
            <a:picLocks noChangeAspect="1"/>
          </p:cNvPicPr>
          <p:nvPr/>
        </p:nvPicPr>
        <p:blipFill>
          <a:blip r:embed="rId3"/>
          <a:stretch>
            <a:fillRect/>
          </a:stretch>
        </p:blipFill>
        <p:spPr>
          <a:xfrm>
            <a:off x="349099" y="3571876"/>
            <a:ext cx="2952777" cy="2930631"/>
          </a:xfrm>
          <a:prstGeom prst="rect">
            <a:avLst/>
          </a:prstGeom>
          <a:ln w="12700">
            <a:miter lim="400000"/>
          </a:ln>
        </p:spPr>
      </p:pic>
      <p:grpSp>
        <p:nvGrpSpPr>
          <p:cNvPr id="409" name="Group"/>
          <p:cNvGrpSpPr/>
          <p:nvPr/>
        </p:nvGrpSpPr>
        <p:grpSpPr>
          <a:xfrm>
            <a:off x="3080717" y="3034582"/>
            <a:ext cx="5749513" cy="3567154"/>
            <a:chOff x="0" y="0"/>
            <a:chExt cx="6096000" cy="4063999"/>
          </a:xfrm>
        </p:grpSpPr>
        <p:grpSp>
          <p:nvGrpSpPr>
            <p:cNvPr id="395" name="Group"/>
            <p:cNvGrpSpPr/>
            <p:nvPr/>
          </p:nvGrpSpPr>
          <p:grpSpPr>
            <a:xfrm>
              <a:off x="0" y="0"/>
              <a:ext cx="6096000" cy="1178560"/>
              <a:chOff x="0" y="0"/>
              <a:chExt cx="6096000" cy="1178558"/>
            </a:xfrm>
          </p:grpSpPr>
          <p:sp>
            <p:nvSpPr>
              <p:cNvPr id="393" name="Rectangle"/>
              <p:cNvSpPr/>
              <p:nvPr/>
            </p:nvSpPr>
            <p:spPr>
              <a:xfrm>
                <a:off x="0" y="0"/>
                <a:ext cx="6096000" cy="1178559"/>
              </a:xfrm>
              <a:prstGeom prst="rect">
                <a:avLst/>
              </a:prstGeom>
              <a:gradFill flip="none" rotWithShape="1">
                <a:gsLst>
                  <a:gs pos="0">
                    <a:srgbClr val="FFE9B3"/>
                  </a:gs>
                  <a:gs pos="25000">
                    <a:srgbClr val="FFEBBA"/>
                  </a:gs>
                  <a:gs pos="100000">
                    <a:srgbClr val="FFF5E1"/>
                  </a:gs>
                </a:gsLst>
                <a:lin ang="16200000" scaled="0"/>
              </a:gradFill>
              <a:ln w="12700" cap="flat">
                <a:noFill/>
                <a:miter lim="400000"/>
              </a:ln>
              <a:effectLst>
                <a:outerShdw blurRad="63500" dist="38100" dir="5400000" rotWithShape="0">
                  <a:srgbClr val="000000">
                    <a:alpha val="40000"/>
                  </a:srgbClr>
                </a:outerShdw>
              </a:effectLst>
            </p:spPr>
            <p:txBody>
              <a:bodyPr wrap="square" lIns="45719" tIns="45719" rIns="45719" bIns="45719" numCol="1" anchor="t">
                <a:noAutofit/>
              </a:bodyPr>
              <a:lstStyle/>
              <a:p>
                <a:pPr>
                  <a:defRPr sz="1400">
                    <a:latin typeface="Lucida Sans Unicode"/>
                    <a:ea typeface="Lucida Sans Unicode"/>
                    <a:cs typeface="Lucida Sans Unicode"/>
                    <a:sym typeface="Lucida Sans Unicode"/>
                  </a:defRPr>
                </a:pPr>
                <a:endParaRPr/>
              </a:p>
            </p:txBody>
          </p:sp>
          <p:sp>
            <p:nvSpPr>
              <p:cNvPr id="394" name="Concepts on Linguistics"/>
              <p:cNvSpPr txBox="1"/>
              <p:nvPr/>
            </p:nvSpPr>
            <p:spPr>
              <a:xfrm>
                <a:off x="0" y="0"/>
                <a:ext cx="6096000" cy="32544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defRPr sz="1400">
                    <a:latin typeface="Lucida Sans Unicode"/>
                    <a:ea typeface="Lucida Sans Unicode"/>
                    <a:cs typeface="Lucida Sans Unicode"/>
                    <a:sym typeface="Lucida Sans Unicode"/>
                  </a:defRPr>
                </a:lvl1pPr>
              </a:lstStyle>
              <a:p>
                <a:pPr>
                  <a:defRPr sz="1855">
                    <a:latin typeface="Verdana"/>
                    <a:ea typeface="Verdana"/>
                    <a:cs typeface="Verdana"/>
                    <a:sym typeface="Verdana"/>
                  </a:defRPr>
                </a:pPr>
                <a:r>
                  <a:rPr sz="1400">
                    <a:latin typeface="Lucida Sans Unicode"/>
                    <a:ea typeface="Lucida Sans Unicode"/>
                    <a:cs typeface="Lucida Sans Unicode"/>
                    <a:sym typeface="Lucida Sans Unicode"/>
                  </a:rPr>
                  <a:t>Concepts on Linguistics</a:t>
                </a:r>
              </a:p>
            </p:txBody>
          </p:sp>
        </p:grpSp>
        <p:grpSp>
          <p:nvGrpSpPr>
            <p:cNvPr id="398" name="Group"/>
            <p:cNvGrpSpPr/>
            <p:nvPr/>
          </p:nvGrpSpPr>
          <p:grpSpPr>
            <a:xfrm>
              <a:off x="0" y="1196848"/>
              <a:ext cx="1510284" cy="2519681"/>
              <a:chOff x="0" y="0"/>
              <a:chExt cx="1510283" cy="2519680"/>
            </a:xfrm>
          </p:grpSpPr>
          <p:sp>
            <p:nvSpPr>
              <p:cNvPr id="396" name="Rectangle"/>
              <p:cNvSpPr/>
              <p:nvPr/>
            </p:nvSpPr>
            <p:spPr>
              <a:xfrm>
                <a:off x="0" y="-1"/>
                <a:ext cx="1510284" cy="2519682"/>
              </a:xfrm>
              <a:prstGeom prst="rect">
                <a:avLst/>
              </a:prstGeom>
              <a:gradFill flip="none" rotWithShape="1">
                <a:gsLst>
                  <a:gs pos="0">
                    <a:srgbClr val="F0AB97"/>
                  </a:gs>
                  <a:gs pos="25000">
                    <a:srgbClr val="F5B09D"/>
                  </a:gs>
                  <a:gs pos="100000">
                    <a:srgbClr val="FFD9CF"/>
                  </a:gs>
                </a:gsLst>
                <a:lin ang="16200000" scaled="0"/>
              </a:gradFill>
              <a:ln w="12700" cap="flat">
                <a:noFill/>
                <a:miter lim="400000"/>
              </a:ln>
              <a:effectLst>
                <a:outerShdw blurRad="63500" dist="38100" dir="5400000" rotWithShape="0">
                  <a:srgbClr val="000000">
                    <a:alpha val="40000"/>
                  </a:srgbClr>
                </a:outerShdw>
              </a:effectLst>
            </p:spPr>
            <p:txBody>
              <a:bodyPr wrap="square" lIns="45719" tIns="45719" rIns="45719" bIns="45719" numCol="1" anchor="ctr">
                <a:noAutofit/>
              </a:bodyPr>
              <a:lstStyle/>
              <a:p>
                <a:pPr algn="ctr">
                  <a:defRPr sz="1400">
                    <a:latin typeface="Lucida Sans Unicode"/>
                    <a:ea typeface="Lucida Sans Unicode"/>
                    <a:cs typeface="Lucida Sans Unicode"/>
                    <a:sym typeface="Lucida Sans Unicode"/>
                  </a:defRPr>
                </a:pPr>
                <a:endParaRPr/>
              </a:p>
            </p:txBody>
          </p:sp>
          <p:sp>
            <p:nvSpPr>
              <p:cNvPr id="397" name="Points of view"/>
              <p:cNvSpPr txBox="1"/>
              <p:nvPr/>
            </p:nvSpPr>
            <p:spPr>
              <a:xfrm>
                <a:off x="0" y="1097116"/>
                <a:ext cx="1510284" cy="32544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400">
                    <a:latin typeface="Lucida Sans Unicode"/>
                    <a:ea typeface="Lucida Sans Unicode"/>
                    <a:cs typeface="Lucida Sans Unicode"/>
                    <a:sym typeface="Lucida Sans Unicode"/>
                  </a:defRPr>
                </a:lvl1pPr>
              </a:lstStyle>
              <a:p>
                <a:pPr>
                  <a:defRPr sz="2378">
                    <a:latin typeface="Verdana"/>
                    <a:ea typeface="Verdana"/>
                    <a:cs typeface="Verdana"/>
                    <a:sym typeface="Verdana"/>
                  </a:defRPr>
                </a:pPr>
                <a:r>
                  <a:rPr sz="1400">
                    <a:latin typeface="Lucida Sans Unicode"/>
                    <a:ea typeface="Lucida Sans Unicode"/>
                    <a:cs typeface="Lucida Sans Unicode"/>
                    <a:sym typeface="Lucida Sans Unicode"/>
                  </a:rPr>
                  <a:t>Points of view</a:t>
                </a:r>
              </a:p>
            </p:txBody>
          </p:sp>
        </p:grpSp>
        <p:grpSp>
          <p:nvGrpSpPr>
            <p:cNvPr id="401" name="Group"/>
            <p:cNvGrpSpPr/>
            <p:nvPr/>
          </p:nvGrpSpPr>
          <p:grpSpPr>
            <a:xfrm>
              <a:off x="1528572" y="1196848"/>
              <a:ext cx="1510284" cy="2519681"/>
              <a:chOff x="0" y="0"/>
              <a:chExt cx="1510283" cy="2519680"/>
            </a:xfrm>
          </p:grpSpPr>
          <p:sp>
            <p:nvSpPr>
              <p:cNvPr id="399" name="Rectangle"/>
              <p:cNvSpPr/>
              <p:nvPr/>
            </p:nvSpPr>
            <p:spPr>
              <a:xfrm>
                <a:off x="0" y="-1"/>
                <a:ext cx="1510284" cy="2519682"/>
              </a:xfrm>
              <a:prstGeom prst="rect">
                <a:avLst/>
              </a:prstGeom>
              <a:gradFill flip="none" rotWithShape="1">
                <a:gsLst>
                  <a:gs pos="0">
                    <a:srgbClr val="CBACA2"/>
                  </a:gs>
                  <a:gs pos="25000">
                    <a:srgbClr val="D2B3AA"/>
                  </a:gs>
                  <a:gs pos="100000">
                    <a:srgbClr val="EDDCD8"/>
                  </a:gs>
                </a:gsLst>
                <a:lin ang="16200000" scaled="0"/>
              </a:gradFill>
              <a:ln w="12700" cap="flat">
                <a:noFill/>
                <a:miter lim="400000"/>
              </a:ln>
              <a:effectLst>
                <a:outerShdw blurRad="63500" dist="38100" dir="5400000" rotWithShape="0">
                  <a:srgbClr val="000000">
                    <a:alpha val="40000"/>
                  </a:srgbClr>
                </a:outerShdw>
              </a:effectLst>
            </p:spPr>
            <p:txBody>
              <a:bodyPr wrap="square" lIns="45719" tIns="45719" rIns="45719" bIns="45719" numCol="1" anchor="ctr">
                <a:noAutofit/>
              </a:bodyPr>
              <a:lstStyle/>
              <a:p>
                <a:pPr algn="ctr">
                  <a:defRPr sz="1400">
                    <a:latin typeface="Lucida Sans Unicode"/>
                    <a:ea typeface="Lucida Sans Unicode"/>
                    <a:cs typeface="Lucida Sans Unicode"/>
                    <a:sym typeface="Lucida Sans Unicode"/>
                  </a:defRPr>
                </a:pPr>
                <a:endParaRPr/>
              </a:p>
            </p:txBody>
          </p:sp>
          <p:sp>
            <p:nvSpPr>
              <p:cNvPr id="400" name="Backgrounds…"/>
              <p:cNvSpPr txBox="1"/>
              <p:nvPr/>
            </p:nvSpPr>
            <p:spPr>
              <a:xfrm>
                <a:off x="0" y="976466"/>
                <a:ext cx="1510284" cy="56674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2378">
                    <a:latin typeface="Verdana"/>
                    <a:ea typeface="Verdana"/>
                    <a:cs typeface="Verdana"/>
                    <a:sym typeface="Verdana"/>
                  </a:defRPr>
                </a:pPr>
                <a:r>
                  <a:rPr sz="1400">
                    <a:latin typeface="Lucida Sans Unicode"/>
                    <a:ea typeface="Lucida Sans Unicode"/>
                    <a:cs typeface="Lucida Sans Unicode"/>
                    <a:sym typeface="Lucida Sans Unicode"/>
                  </a:rPr>
                  <a:t>Backgrounds </a:t>
                </a:r>
              </a:p>
              <a:p>
                <a:pPr algn="ctr">
                  <a:defRPr sz="2378">
                    <a:latin typeface="Verdana"/>
                    <a:ea typeface="Verdana"/>
                    <a:cs typeface="Verdana"/>
                    <a:sym typeface="Verdana"/>
                  </a:defRPr>
                </a:pPr>
                <a:r>
                  <a:rPr sz="1400">
                    <a:latin typeface="Lucida Sans Unicode"/>
                    <a:ea typeface="Lucida Sans Unicode"/>
                    <a:cs typeface="Lucida Sans Unicode"/>
                    <a:sym typeface="Lucida Sans Unicode"/>
                  </a:rPr>
                  <a:t>Realities</a:t>
                </a:r>
              </a:p>
            </p:txBody>
          </p:sp>
        </p:grpSp>
        <p:grpSp>
          <p:nvGrpSpPr>
            <p:cNvPr id="404" name="Group"/>
            <p:cNvGrpSpPr/>
            <p:nvPr/>
          </p:nvGrpSpPr>
          <p:grpSpPr>
            <a:xfrm>
              <a:off x="3057144" y="1196848"/>
              <a:ext cx="1510285" cy="2519681"/>
              <a:chOff x="0" y="0"/>
              <a:chExt cx="1510283" cy="2519680"/>
            </a:xfrm>
          </p:grpSpPr>
          <p:sp>
            <p:nvSpPr>
              <p:cNvPr id="402" name="Rectangle"/>
              <p:cNvSpPr/>
              <p:nvPr/>
            </p:nvSpPr>
            <p:spPr>
              <a:xfrm>
                <a:off x="0" y="-1"/>
                <a:ext cx="1510284" cy="2519682"/>
              </a:xfrm>
              <a:prstGeom prst="rect">
                <a:avLst/>
              </a:prstGeom>
              <a:gradFill flip="none" rotWithShape="1">
                <a:gsLst>
                  <a:gs pos="0">
                    <a:srgbClr val="C4AEA7"/>
                  </a:gs>
                  <a:gs pos="25000">
                    <a:srgbClr val="CAB5AE"/>
                  </a:gs>
                  <a:gs pos="100000">
                    <a:srgbClr val="E9DEDA"/>
                  </a:gs>
                </a:gsLst>
                <a:lin ang="16200000" scaled="0"/>
              </a:gradFill>
              <a:ln w="12700" cap="flat">
                <a:noFill/>
                <a:miter lim="400000"/>
              </a:ln>
              <a:effectLst>
                <a:outerShdw blurRad="63500" dist="38100" dir="5400000" rotWithShape="0">
                  <a:srgbClr val="000000">
                    <a:alpha val="40000"/>
                  </a:srgbClr>
                </a:outerShdw>
              </a:effectLst>
            </p:spPr>
            <p:txBody>
              <a:bodyPr wrap="square" lIns="45719" tIns="45719" rIns="45719" bIns="45719" numCol="1" anchor="ctr">
                <a:noAutofit/>
              </a:bodyPr>
              <a:lstStyle/>
              <a:p>
                <a:pPr algn="ctr">
                  <a:defRPr sz="1400">
                    <a:latin typeface="Lucida Sans Unicode"/>
                    <a:ea typeface="Lucida Sans Unicode"/>
                    <a:cs typeface="Lucida Sans Unicode"/>
                    <a:sym typeface="Lucida Sans Unicode"/>
                  </a:defRPr>
                </a:pPr>
                <a:endParaRPr/>
              </a:p>
            </p:txBody>
          </p:sp>
          <p:sp>
            <p:nvSpPr>
              <p:cNvPr id="403" name="Scenarios"/>
              <p:cNvSpPr txBox="1"/>
              <p:nvPr/>
            </p:nvSpPr>
            <p:spPr>
              <a:xfrm>
                <a:off x="0" y="1097116"/>
                <a:ext cx="1510284" cy="32544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400">
                    <a:latin typeface="Lucida Sans Unicode"/>
                    <a:ea typeface="Lucida Sans Unicode"/>
                    <a:cs typeface="Lucida Sans Unicode"/>
                    <a:sym typeface="Lucida Sans Unicode"/>
                  </a:defRPr>
                </a:lvl1pPr>
              </a:lstStyle>
              <a:p>
                <a:pPr>
                  <a:defRPr sz="2378">
                    <a:latin typeface="Verdana"/>
                    <a:ea typeface="Verdana"/>
                    <a:cs typeface="Verdana"/>
                    <a:sym typeface="Verdana"/>
                  </a:defRPr>
                </a:pPr>
                <a:r>
                  <a:rPr sz="1400">
                    <a:latin typeface="Lucida Sans Unicode"/>
                    <a:ea typeface="Lucida Sans Unicode"/>
                    <a:cs typeface="Lucida Sans Unicode"/>
                    <a:sym typeface="Lucida Sans Unicode"/>
                  </a:rPr>
                  <a:t>Scenarios</a:t>
                </a:r>
              </a:p>
            </p:txBody>
          </p:sp>
        </p:grpSp>
        <p:grpSp>
          <p:nvGrpSpPr>
            <p:cNvPr id="407" name="Group"/>
            <p:cNvGrpSpPr/>
            <p:nvPr/>
          </p:nvGrpSpPr>
          <p:grpSpPr>
            <a:xfrm>
              <a:off x="4585715" y="1196848"/>
              <a:ext cx="1510285" cy="2519681"/>
              <a:chOff x="0" y="0"/>
              <a:chExt cx="1510283" cy="2519680"/>
            </a:xfrm>
          </p:grpSpPr>
          <p:sp>
            <p:nvSpPr>
              <p:cNvPr id="405" name="Rectangle"/>
              <p:cNvSpPr/>
              <p:nvPr/>
            </p:nvSpPr>
            <p:spPr>
              <a:xfrm>
                <a:off x="0" y="-1"/>
                <a:ext cx="1510284" cy="2519682"/>
              </a:xfrm>
              <a:prstGeom prst="rect">
                <a:avLst/>
              </a:prstGeom>
              <a:gradFill flip="none" rotWithShape="1">
                <a:gsLst>
                  <a:gs pos="0">
                    <a:srgbClr val="CBADA4"/>
                  </a:gs>
                  <a:gs pos="25000">
                    <a:srgbClr val="D2B4AB"/>
                  </a:gs>
                  <a:gs pos="100000">
                    <a:srgbClr val="EDDDD8"/>
                  </a:gs>
                </a:gsLst>
                <a:lin ang="16200000" scaled="0"/>
              </a:gradFill>
              <a:ln w="12700" cap="flat">
                <a:noFill/>
                <a:miter lim="400000"/>
              </a:ln>
              <a:effectLst>
                <a:outerShdw blurRad="63500" dist="38100" dir="5400000" rotWithShape="0">
                  <a:srgbClr val="000000">
                    <a:alpha val="40000"/>
                  </a:srgbClr>
                </a:outerShdw>
              </a:effectLst>
            </p:spPr>
            <p:txBody>
              <a:bodyPr wrap="square" lIns="45719" tIns="45719" rIns="45719" bIns="45719" numCol="1" anchor="ctr">
                <a:noAutofit/>
              </a:bodyPr>
              <a:lstStyle/>
              <a:p>
                <a:pPr algn="ctr">
                  <a:defRPr sz="1400">
                    <a:latin typeface="Lucida Sans Unicode"/>
                    <a:ea typeface="Lucida Sans Unicode"/>
                    <a:cs typeface="Lucida Sans Unicode"/>
                    <a:sym typeface="Lucida Sans Unicode"/>
                  </a:defRPr>
                </a:pPr>
                <a:endParaRPr/>
              </a:p>
            </p:txBody>
          </p:sp>
          <p:sp>
            <p:nvSpPr>
              <p:cNvPr id="406" name="Linguistic environment"/>
              <p:cNvSpPr txBox="1"/>
              <p:nvPr/>
            </p:nvSpPr>
            <p:spPr>
              <a:xfrm>
                <a:off x="0" y="976466"/>
                <a:ext cx="1510284" cy="56674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400">
                    <a:latin typeface="Lucida Sans Unicode"/>
                    <a:ea typeface="Lucida Sans Unicode"/>
                    <a:cs typeface="Lucida Sans Unicode"/>
                    <a:sym typeface="Lucida Sans Unicode"/>
                  </a:defRPr>
                </a:lvl1pPr>
              </a:lstStyle>
              <a:p>
                <a:pPr>
                  <a:defRPr sz="2378">
                    <a:latin typeface="Verdana"/>
                    <a:ea typeface="Verdana"/>
                    <a:cs typeface="Verdana"/>
                    <a:sym typeface="Verdana"/>
                  </a:defRPr>
                </a:pPr>
                <a:r>
                  <a:rPr sz="1400">
                    <a:latin typeface="Lucida Sans Unicode"/>
                    <a:ea typeface="Lucida Sans Unicode"/>
                    <a:cs typeface="Lucida Sans Unicode"/>
                    <a:sym typeface="Lucida Sans Unicode"/>
                  </a:rPr>
                  <a:t>Linguistic environment</a:t>
                </a:r>
              </a:p>
            </p:txBody>
          </p:sp>
        </p:grpSp>
        <p:sp>
          <p:nvSpPr>
            <p:cNvPr id="408" name="Rectangle"/>
            <p:cNvSpPr/>
            <p:nvPr/>
          </p:nvSpPr>
          <p:spPr>
            <a:xfrm>
              <a:off x="0" y="3734815"/>
              <a:ext cx="6096000" cy="329185"/>
            </a:xfrm>
            <a:prstGeom prst="rect">
              <a:avLst/>
            </a:prstGeom>
            <a:gradFill flip="none" rotWithShape="1">
              <a:gsLst>
                <a:gs pos="0">
                  <a:srgbClr val="FFE9B3"/>
                </a:gs>
                <a:gs pos="25000">
                  <a:srgbClr val="FFEBBA"/>
                </a:gs>
                <a:gs pos="100000">
                  <a:srgbClr val="FFF5E1"/>
                </a:gs>
              </a:gsLst>
              <a:lin ang="16200000" scaled="0"/>
            </a:gradFill>
            <a:ln w="12700" cap="flat">
              <a:noFill/>
              <a:miter lim="400000"/>
            </a:ln>
            <a:effectLst>
              <a:outerShdw blurRad="63500" dist="38100" dir="5400000" rotWithShape="0">
                <a:srgbClr val="000000">
                  <a:alpha val="40000"/>
                </a:srgbClr>
              </a:outerShdw>
            </a:effectLst>
          </p:spPr>
          <p:txBody>
            <a:bodyPr wrap="square" lIns="45719" tIns="45719" rIns="45719" bIns="45719" numCol="1" anchor="ctr">
              <a:noAutofit/>
            </a:bodyPr>
            <a:lstStyle/>
            <a:p>
              <a:endParaRPr/>
            </a:p>
          </p:txBody>
        </p:sp>
      </p:grpSp>
      <p:sp>
        <p:nvSpPr>
          <p:cNvPr id="410" name="PRELIMINARY NOTIONS"/>
          <p:cNvSpPr txBox="1"/>
          <p:nvPr/>
        </p:nvSpPr>
        <p:spPr>
          <a:xfrm>
            <a:off x="1835696" y="548679"/>
            <a:ext cx="5857876" cy="380366"/>
          </a:xfrm>
          <a:prstGeom prst="rect">
            <a:avLst/>
          </a:prstGeom>
          <a:gradFill>
            <a:gsLst>
              <a:gs pos="0">
                <a:srgbClr val="FFEEC7"/>
              </a:gs>
              <a:gs pos="35000">
                <a:srgbClr val="FFF3D7"/>
              </a:gs>
              <a:gs pos="100000">
                <a:srgbClr val="FFFAF0"/>
              </a:gs>
            </a:gsLst>
            <a:lin ang="16200000"/>
          </a:gradFill>
          <a:ln>
            <a:solidFill>
              <a:srgbClr val="F7D774"/>
            </a:solidFill>
            <a:bevel/>
          </a:ln>
          <a:effectLst>
            <a:outerShdw blurRad="63500" dist="381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spcBef>
                <a:spcPts val="1000"/>
              </a:spcBef>
              <a:defRPr b="1">
                <a:solidFill>
                  <a:srgbClr val="373D54"/>
                </a:solidFill>
                <a:latin typeface="Verdana"/>
                <a:ea typeface="Verdana"/>
                <a:cs typeface="Verdana"/>
                <a:sym typeface="Verdana"/>
              </a:defRPr>
            </a:lvl1pPr>
          </a:lstStyle>
          <a:p>
            <a:pPr>
              <a:defRPr b="0">
                <a:solidFill>
                  <a:srgbClr val="000000"/>
                </a:solidFill>
              </a:defRPr>
            </a:pPr>
            <a:r>
              <a:rPr b="1">
                <a:solidFill>
                  <a:srgbClr val="373D54"/>
                </a:solidFill>
              </a:rPr>
              <a:t>PRELIMINARY NOTIONS </a:t>
            </a:r>
          </a:p>
        </p:txBody>
      </p:sp>
      <p:sp>
        <p:nvSpPr>
          <p:cNvPr id="415" name="Quote Bubble"/>
          <p:cNvSpPr/>
          <p:nvPr/>
        </p:nvSpPr>
        <p:spPr>
          <a:xfrm>
            <a:off x="467543" y="1772816"/>
            <a:ext cx="3384378" cy="1440161"/>
          </a:xfrm>
          <a:prstGeom prst="wedgeEllipseCallout">
            <a:avLst>
              <a:gd name="adj1" fmla="val -6420"/>
              <a:gd name="adj2" fmla="val 83114"/>
            </a:avLst>
          </a:prstGeom>
          <a:solidFill>
            <a:schemeClr val="accent3">
              <a:lumOff val="44000"/>
            </a:schemeClr>
          </a:solidFill>
          <a:ln w="25400" cap="flat">
            <a:solidFill>
              <a:srgbClr val="9FB8CD"/>
            </a:solidFill>
            <a:prstDash val="solid"/>
            <a:bevel/>
          </a:ln>
          <a:effectLst/>
        </p:spPr>
        <p:txBody>
          <a:bodyPr wrap="square" lIns="45719" tIns="45719" rIns="45719" bIns="45719" numCol="1" anchor="ctr">
            <a:noAutofit/>
          </a:bodyPr>
          <a:lstStyle/>
          <a:p>
            <a:pPr algn="ctr">
              <a:defRPr>
                <a:latin typeface="Verdana"/>
                <a:ea typeface="Verdana"/>
                <a:cs typeface="Verdana"/>
                <a:sym typeface="Verdana"/>
              </a:defRPr>
            </a:pPr>
            <a:r>
              <a:rPr lang="en-US" dirty="0"/>
              <a:t>What is Linguistics?</a:t>
            </a:r>
          </a:p>
        </p:txBody>
      </p:sp>
      <p:sp>
        <p:nvSpPr>
          <p:cNvPr id="418" name="Linguistics “is the scientific study of language as a system of human communication”…"/>
          <p:cNvSpPr/>
          <p:nvPr/>
        </p:nvSpPr>
        <p:spPr>
          <a:xfrm>
            <a:off x="3714744" y="2734101"/>
            <a:ext cx="4176465" cy="2050565"/>
          </a:xfrm>
          <a:prstGeom prst="rect">
            <a:avLst/>
          </a:prstGeom>
          <a:solidFill>
            <a:schemeClr val="accent3">
              <a:lumOff val="44000"/>
            </a:schemeClr>
          </a:solidFill>
          <a:ln w="25400">
            <a:solidFill>
              <a:srgbClr val="9FB8CD"/>
            </a:solidFill>
            <a:beve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a:latin typeface="Verdana"/>
                <a:ea typeface="Verdana"/>
                <a:cs typeface="Verdana"/>
                <a:sym typeface="Verdana"/>
              </a:defRPr>
            </a:pPr>
            <a:r>
              <a:rPr sz="2400" dirty="0">
                <a:latin typeface="Lucida Sans Unicode"/>
                <a:ea typeface="Lucida Sans Unicode"/>
                <a:cs typeface="Lucida Sans Unicode"/>
                <a:sym typeface="Lucida Sans Unicode"/>
              </a:rPr>
              <a:t>Linguistics “is the </a:t>
            </a:r>
            <a:r>
              <a:rPr sz="2400" i="1" dirty="0">
                <a:latin typeface="Lucida Sans Unicode"/>
                <a:ea typeface="Lucida Sans Unicode"/>
                <a:cs typeface="Lucida Sans Unicode"/>
                <a:sym typeface="Lucida Sans Unicode"/>
              </a:rPr>
              <a:t>scientific </a:t>
            </a:r>
            <a:r>
              <a:rPr sz="2400" dirty="0">
                <a:latin typeface="Lucida Sans Unicode"/>
                <a:ea typeface="Lucida Sans Unicode"/>
                <a:cs typeface="Lucida Sans Unicode"/>
                <a:sym typeface="Lucida Sans Unicode"/>
              </a:rPr>
              <a:t>study of language as a system of human communication” </a:t>
            </a:r>
          </a:p>
          <a:p>
            <a:pPr algn="ctr">
              <a:defRPr>
                <a:latin typeface="Verdana"/>
                <a:ea typeface="Verdana"/>
                <a:cs typeface="Verdana"/>
                <a:sym typeface="Verdana"/>
              </a:defRPr>
            </a:pPr>
            <a:r>
              <a:rPr dirty="0">
                <a:latin typeface="Lucida Sans Unicode"/>
                <a:ea typeface="Lucida Sans Unicode"/>
                <a:cs typeface="Lucida Sans Unicode"/>
                <a:sym typeface="Lucida Sans Unicode"/>
              </a:rPr>
              <a:t>Deneen (1966,1) Richards (1999,215) </a:t>
            </a:r>
          </a:p>
        </p:txBody>
      </p:sp>
      <p:sp>
        <p:nvSpPr>
          <p:cNvPr id="419" name="linguistics is the scientific study of a language in general and of languages in particular dealing with their history, nature-approaches, grammar-rules, structure-syntax, sounds-phonology, meaning systems-semantics, semiotics, and so on as a system of human communication and from an internal point of view."/>
          <p:cNvSpPr/>
          <p:nvPr/>
        </p:nvSpPr>
        <p:spPr>
          <a:xfrm>
            <a:off x="3690203" y="2749081"/>
            <a:ext cx="5115661" cy="3381695"/>
          </a:xfrm>
          <a:prstGeom prst="rect">
            <a:avLst/>
          </a:prstGeom>
          <a:solidFill>
            <a:schemeClr val="accent3">
              <a:lumOff val="44000"/>
            </a:schemeClr>
          </a:solidFill>
          <a:ln w="25400">
            <a:solidFill>
              <a:srgbClr val="FADA7A"/>
            </a:solidFill>
            <a:beve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lnSpc>
                <a:spcPct val="150000"/>
              </a:lnSpc>
              <a:defRPr>
                <a:latin typeface="Verdana"/>
                <a:ea typeface="Verdana"/>
                <a:cs typeface="Verdana"/>
                <a:sym typeface="Verdana"/>
              </a:defRPr>
            </a:pPr>
            <a:r>
              <a:rPr lang="en-US" b="1">
                <a:latin typeface="Lucida Sans Unicode"/>
                <a:ea typeface="Lucida Sans Unicode"/>
                <a:cs typeface="Lucida Sans Unicode"/>
                <a:sym typeface="Lucida Sans Unicode"/>
              </a:rPr>
              <a:t>Linguistics</a:t>
            </a:r>
            <a:r>
              <a:rPr lang="en-US">
                <a:latin typeface="Lucida Sans Unicode"/>
                <a:ea typeface="Lucida Sans Unicode"/>
                <a:cs typeface="Lucida Sans Unicode"/>
                <a:sym typeface="Lucida Sans Unicode"/>
              </a:rPr>
              <a:t> </a:t>
            </a:r>
            <a:r>
              <a:rPr lang="en-US" i="1">
                <a:latin typeface="Lucida Sans Unicode"/>
                <a:ea typeface="Lucida Sans Unicode"/>
                <a:cs typeface="Lucida Sans Unicode"/>
                <a:sym typeface="Lucida Sans Unicode"/>
              </a:rPr>
              <a:t>is the scientific study of a language dealing with its </a:t>
            </a:r>
            <a:r>
              <a:rPr lang="en-US" i="1">
                <a:solidFill>
                  <a:srgbClr val="FF0000"/>
                </a:solidFill>
                <a:latin typeface="Lucida Sans Unicode"/>
                <a:ea typeface="Lucida Sans Unicode"/>
                <a:cs typeface="Lucida Sans Unicode"/>
                <a:sym typeface="Lucida Sans Unicode"/>
              </a:rPr>
              <a:t>history</a:t>
            </a:r>
            <a:r>
              <a:rPr lang="en-US" i="1">
                <a:latin typeface="Lucida Sans Unicode"/>
                <a:ea typeface="Lucida Sans Unicode"/>
                <a:cs typeface="Lucida Sans Unicode"/>
                <a:sym typeface="Lucida Sans Unicode"/>
              </a:rPr>
              <a:t>, </a:t>
            </a:r>
            <a:r>
              <a:rPr lang="en-US" i="1">
                <a:solidFill>
                  <a:srgbClr val="C00000"/>
                </a:solidFill>
                <a:latin typeface="Lucida Sans Unicode"/>
                <a:ea typeface="Lucida Sans Unicode"/>
                <a:cs typeface="Lucida Sans Unicode"/>
                <a:sym typeface="Lucida Sans Unicode"/>
              </a:rPr>
              <a:t>nature-approaches</a:t>
            </a:r>
            <a:r>
              <a:rPr lang="en-US" i="1">
                <a:latin typeface="Lucida Sans Unicode"/>
                <a:ea typeface="Lucida Sans Unicode"/>
                <a:cs typeface="Lucida Sans Unicode"/>
                <a:sym typeface="Lucida Sans Unicode"/>
              </a:rPr>
              <a:t>, </a:t>
            </a:r>
            <a:r>
              <a:rPr lang="en-US" i="1">
                <a:solidFill>
                  <a:srgbClr val="FFC000"/>
                </a:solidFill>
                <a:latin typeface="Lucida Sans Unicode"/>
                <a:ea typeface="Lucida Sans Unicode"/>
                <a:cs typeface="Lucida Sans Unicode"/>
                <a:sym typeface="Lucida Sans Unicode"/>
              </a:rPr>
              <a:t>grammar-rules</a:t>
            </a:r>
            <a:r>
              <a:rPr lang="en-US" i="1">
                <a:latin typeface="Lucida Sans Unicode"/>
                <a:ea typeface="Lucida Sans Unicode"/>
                <a:cs typeface="Lucida Sans Unicode"/>
                <a:sym typeface="Lucida Sans Unicode"/>
              </a:rPr>
              <a:t>, </a:t>
            </a:r>
            <a:r>
              <a:rPr lang="en-US" i="1">
                <a:solidFill>
                  <a:srgbClr val="92D050"/>
                </a:solidFill>
                <a:latin typeface="Lucida Sans Unicode"/>
                <a:ea typeface="Lucida Sans Unicode"/>
                <a:cs typeface="Lucida Sans Unicode"/>
                <a:sym typeface="Lucida Sans Unicode"/>
              </a:rPr>
              <a:t>structure-syntax</a:t>
            </a:r>
            <a:r>
              <a:rPr lang="en-US" i="1">
                <a:latin typeface="Lucida Sans Unicode"/>
                <a:ea typeface="Lucida Sans Unicode"/>
                <a:cs typeface="Lucida Sans Unicode"/>
                <a:sym typeface="Lucida Sans Unicode"/>
              </a:rPr>
              <a:t>, </a:t>
            </a:r>
            <a:r>
              <a:rPr lang="en-US" i="1">
                <a:solidFill>
                  <a:srgbClr val="00B050"/>
                </a:solidFill>
                <a:latin typeface="Lucida Sans Unicode"/>
                <a:ea typeface="Lucida Sans Unicode"/>
                <a:cs typeface="Lucida Sans Unicode"/>
                <a:sym typeface="Lucida Sans Unicode"/>
              </a:rPr>
              <a:t>sounds-phonology</a:t>
            </a:r>
            <a:r>
              <a:rPr lang="en-US" i="1">
                <a:latin typeface="Lucida Sans Unicode"/>
                <a:ea typeface="Lucida Sans Unicode"/>
                <a:cs typeface="Lucida Sans Unicode"/>
                <a:sym typeface="Lucida Sans Unicode"/>
              </a:rPr>
              <a:t>, </a:t>
            </a:r>
            <a:r>
              <a:rPr lang="en-US" i="1">
                <a:solidFill>
                  <a:srgbClr val="00B0F0"/>
                </a:solidFill>
                <a:latin typeface="Lucida Sans Unicode"/>
                <a:ea typeface="Lucida Sans Unicode"/>
                <a:cs typeface="Lucida Sans Unicode"/>
                <a:sym typeface="Lucida Sans Unicode"/>
              </a:rPr>
              <a:t>meaning systems-semantics/pragmatics</a:t>
            </a:r>
            <a:r>
              <a:rPr lang="en-US" i="1">
                <a:latin typeface="Lucida Sans Unicode"/>
                <a:ea typeface="Lucida Sans Unicode"/>
                <a:cs typeface="Lucida Sans Unicode"/>
                <a:sym typeface="Lucida Sans Unicode"/>
              </a:rPr>
              <a:t>, and images-</a:t>
            </a:r>
            <a:r>
              <a:rPr lang="en-US" i="1">
                <a:solidFill>
                  <a:srgbClr val="002060"/>
                </a:solidFill>
                <a:latin typeface="Lucida Sans Unicode"/>
                <a:ea typeface="Lucida Sans Unicode"/>
                <a:cs typeface="Lucida Sans Unicode"/>
                <a:sym typeface="Lucida Sans Unicode"/>
              </a:rPr>
              <a:t>semiotics </a:t>
            </a:r>
            <a:r>
              <a:rPr lang="en-US" i="1">
                <a:latin typeface="Lucida Sans Unicode"/>
                <a:ea typeface="Lucida Sans Unicode"/>
                <a:cs typeface="Lucida Sans Unicode"/>
                <a:sym typeface="Lucida Sans Unicode"/>
              </a:rPr>
              <a:t>as a system of human communication from an internal point of view</a:t>
            </a:r>
            <a:r>
              <a:rPr lang="en-US">
                <a:latin typeface="Lucida Sans Unicode"/>
                <a:ea typeface="Lucida Sans Unicode"/>
                <a:cs typeface="Lucida Sans Unicode"/>
                <a:sym typeface="Lucida Sans Unicode"/>
              </a:rPr>
              <a:t>. </a:t>
            </a:r>
          </a:p>
        </p:txBody>
      </p:sp>
      <p:sp>
        <p:nvSpPr>
          <p:cNvPr id="423" name="Quote Bubble"/>
          <p:cNvSpPr/>
          <p:nvPr/>
        </p:nvSpPr>
        <p:spPr>
          <a:xfrm>
            <a:off x="467543" y="1783758"/>
            <a:ext cx="3384377" cy="1440162"/>
          </a:xfrm>
          <a:prstGeom prst="wedgeEllipseCallout">
            <a:avLst>
              <a:gd name="adj1" fmla="val -13082"/>
              <a:gd name="adj2" fmla="val 183137"/>
            </a:avLst>
          </a:prstGeom>
          <a:solidFill>
            <a:schemeClr val="accent3">
              <a:lumOff val="44000"/>
            </a:schemeClr>
          </a:solidFill>
          <a:ln w="25400" cap="flat">
            <a:solidFill>
              <a:srgbClr val="9FB8CD"/>
            </a:solidFill>
            <a:prstDash val="solid"/>
            <a:bevel/>
          </a:ln>
          <a:effectLst/>
        </p:spPr>
        <p:txBody>
          <a:bodyPr wrap="square" lIns="45719" tIns="45719" rIns="45719" bIns="45719" numCol="1" anchor="ctr">
            <a:noAutofit/>
          </a:bodyPr>
          <a:lstStyle/>
          <a:p>
            <a:pPr algn="ctr">
              <a:defRPr>
                <a:latin typeface="Verdana"/>
                <a:ea typeface="Verdana"/>
                <a:cs typeface="Verdana"/>
                <a:sym typeface="Verdana"/>
              </a:defRPr>
            </a:pPr>
            <a:r>
              <a:rPr lang="en-US" dirty="0"/>
              <a:t>So? I need a clearer  concept? </a:t>
            </a:r>
          </a:p>
        </p:txBody>
      </p:sp>
      <p:grpSp>
        <p:nvGrpSpPr>
          <p:cNvPr id="422" name="Group"/>
          <p:cNvGrpSpPr/>
          <p:nvPr/>
        </p:nvGrpSpPr>
        <p:grpSpPr>
          <a:xfrm>
            <a:off x="445784" y="1782166"/>
            <a:ext cx="3384377" cy="1440162"/>
            <a:chOff x="0" y="0"/>
            <a:chExt cx="3384376" cy="1440160"/>
          </a:xfrm>
        </p:grpSpPr>
        <p:sp>
          <p:nvSpPr>
            <p:cNvPr id="420" name="Quote Bubble"/>
            <p:cNvSpPr/>
            <p:nvPr/>
          </p:nvSpPr>
          <p:spPr>
            <a:xfrm>
              <a:off x="0" y="0"/>
              <a:ext cx="3384376" cy="1440160"/>
            </a:xfrm>
            <a:prstGeom prst="wedgeEllipseCallout">
              <a:avLst>
                <a:gd name="adj1" fmla="val -13082"/>
                <a:gd name="adj2" fmla="val 183137"/>
              </a:avLst>
            </a:prstGeom>
            <a:gradFill flip="none" rotWithShape="1">
              <a:gsLst>
                <a:gs pos="0">
                  <a:srgbClr val="F6C0B1"/>
                </a:gs>
                <a:gs pos="35000">
                  <a:srgbClr val="F8D2C8"/>
                </a:gs>
                <a:gs pos="100000">
                  <a:srgbClr val="FDEDE9"/>
                </a:gs>
              </a:gsLst>
              <a:lin ang="16200000" scaled="0"/>
            </a:gradFill>
            <a:ln w="9525" cap="flat">
              <a:solidFill>
                <a:srgbClr val="B5806E"/>
              </a:solidFill>
              <a:prstDash val="solid"/>
              <a:bevel/>
            </a:ln>
            <a:effectLst>
              <a:outerShdw blurRad="38100" dist="20000" dir="5400000" rotWithShape="0">
                <a:srgbClr val="000000">
                  <a:alpha val="38000"/>
                </a:srgbClr>
              </a:outerShdw>
            </a:effectLst>
          </p:spPr>
          <p:txBody>
            <a:bodyPr wrap="square" lIns="45719" tIns="45719" rIns="45719" bIns="45719" numCol="1" anchor="ctr">
              <a:noAutofit/>
            </a:bodyPr>
            <a:lstStyle/>
            <a:p>
              <a:pPr algn="ctr">
                <a:defRPr>
                  <a:latin typeface="Verdana"/>
                  <a:ea typeface="Verdana"/>
                  <a:cs typeface="Verdana"/>
                  <a:sym typeface="Verdana"/>
                </a:defRPr>
              </a:pPr>
              <a:endParaRPr dirty="0"/>
            </a:p>
          </p:txBody>
        </p:sp>
        <p:sp>
          <p:nvSpPr>
            <p:cNvPr id="421" name="What is Linguistics, then?"/>
            <p:cNvSpPr txBox="1"/>
            <p:nvPr/>
          </p:nvSpPr>
          <p:spPr>
            <a:xfrm>
              <a:off x="495630" y="394959"/>
              <a:ext cx="2393116" cy="6502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latin typeface="Verdana"/>
                  <a:ea typeface="Verdana"/>
                  <a:cs typeface="Verdana"/>
                  <a:sym typeface="Verdana"/>
                </a:defRPr>
              </a:lvl1pPr>
            </a:lstStyle>
            <a:p>
              <a:r>
                <a:t>What is Linguistics, then?</a:t>
              </a:r>
            </a:p>
          </p:txBody>
        </p:sp>
      </p:grpSp>
      <p:sp>
        <p:nvSpPr>
          <p:cNvPr id="43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Tree>
    <p:custDataLst>
      <p:tags r:id="rId1"/>
    </p:custDataLst>
  </p:cSld>
  <p:clrMapOvr>
    <a:masterClrMapping/>
  </p:clrMapOvr>
  <p:transition spd="slow" advTm="75691">
    <p:circle/>
  </p:transition>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418"/>
                                        </p:tgtEl>
                                      </p:cBhvr>
                                    </p:animEffect>
                                    <p:set>
                                      <p:cBhvr>
                                        <p:cTn id="15" dur="1" fill="hold">
                                          <p:stCondLst>
                                            <p:cond delay="499"/>
                                          </p:stCondLst>
                                        </p:cTn>
                                        <p:tgtEl>
                                          <p:spTgt spid="41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2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0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nodeType="clickEffect">
                                  <p:stCondLst>
                                    <p:cond delay="0"/>
                                  </p:stCondLst>
                                  <p:childTnLst>
                                    <p:animEffect transition="out" filter="blinds(horizontal)">
                                      <p:cBhvr>
                                        <p:cTn id="27" dur="500"/>
                                        <p:tgtEl>
                                          <p:spTgt spid="409"/>
                                        </p:tgtEl>
                                      </p:cBhvr>
                                    </p:animEffect>
                                    <p:set>
                                      <p:cBhvr>
                                        <p:cTn id="28" dur="1" fill="hold">
                                          <p:stCondLst>
                                            <p:cond delay="499"/>
                                          </p:stCondLst>
                                        </p:cTn>
                                        <p:tgtEl>
                                          <p:spTgt spid="40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 grpId="0" animBg="1"/>
      <p:bldP spid="418" grpId="0" animBg="1"/>
      <p:bldP spid="418" grpId="1" animBg="1"/>
      <p:bldP spid="419" grpId="0" animBg="1"/>
      <p:bldP spid="4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Rectangle"/>
          <p:cNvSpPr/>
          <p:nvPr/>
        </p:nvSpPr>
        <p:spPr>
          <a:xfrm>
            <a:off x="755574" y="1340767"/>
            <a:ext cx="7715308" cy="1584178"/>
          </a:xfrm>
          <a:prstGeom prst="rect">
            <a:avLst/>
          </a:prstGeom>
          <a:gradFill flip="none" rotWithShape="1">
            <a:gsLst>
              <a:gs pos="0">
                <a:srgbClr val="F8FFB8"/>
              </a:gs>
              <a:gs pos="35000">
                <a:srgbClr val="FAFFCC"/>
              </a:gs>
              <a:gs pos="100000">
                <a:srgbClr val="FDFFEB"/>
              </a:gs>
            </a:gsLst>
            <a:lin ang="16200000" scaled="0"/>
          </a:gradFill>
          <a:ln w="9525" cap="flat">
            <a:solidFill>
              <a:srgbClr val="CFD775"/>
            </a:solidFill>
            <a:prstDash val="solid"/>
            <a:bevel/>
          </a:ln>
          <a:effectLst>
            <a:outerShdw blurRad="63500" dist="38100" dir="5400000" rotWithShape="0">
              <a:srgbClr val="000000">
                <a:alpha val="40000"/>
              </a:srgbClr>
            </a:outerShdw>
          </a:effectLst>
        </p:spPr>
        <p:txBody>
          <a:bodyPr wrap="square" lIns="45719" tIns="45719" rIns="45719" bIns="45719" numCol="1" anchor="ctr">
            <a:noAutofit/>
          </a:bodyPr>
          <a:lstStyle/>
          <a:p>
            <a:pPr algn="ctr">
              <a:spcBef>
                <a:spcPts val="1000"/>
              </a:spcBef>
              <a:defRPr>
                <a:latin typeface="Verdana"/>
                <a:ea typeface="Verdana"/>
                <a:cs typeface="Verdana"/>
                <a:sym typeface="Verdana"/>
              </a:defRPr>
            </a:pPr>
            <a:r>
              <a:rPr lang="en-US" dirty="0"/>
              <a:t>The word linguistics was firstly used in the middle of the 19th century to emphasize the difference between a newer approach to the study of a language that was then developing and the more traditional approach of philology. </a:t>
            </a:r>
          </a:p>
        </p:txBody>
      </p:sp>
      <p:sp>
        <p:nvSpPr>
          <p:cNvPr id="439" name="PHILOLOGY"/>
          <p:cNvSpPr txBox="1"/>
          <p:nvPr/>
        </p:nvSpPr>
        <p:spPr>
          <a:xfrm>
            <a:off x="2051719" y="5877271"/>
            <a:ext cx="2431381" cy="400110"/>
          </a:xfrm>
          <a:prstGeom prst="rect">
            <a:avLst/>
          </a:prstGeom>
          <a:solidFill>
            <a:srgbClr val="9FB8CD"/>
          </a:solidFill>
          <a:ln w="25400">
            <a:solidFill>
              <a:srgbClr val="748696"/>
            </a:solidFill>
            <a:beve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spcBef>
                <a:spcPts val="1200"/>
              </a:spcBef>
              <a:defRPr sz="2000" b="1">
                <a:solidFill>
                  <a:srgbClr val="FF0000"/>
                </a:solidFill>
                <a:latin typeface="Verdana"/>
                <a:ea typeface="Verdana"/>
                <a:cs typeface="Verdana"/>
                <a:sym typeface="Verdana"/>
              </a:defRPr>
            </a:lvl1pPr>
          </a:lstStyle>
          <a:p>
            <a:pPr>
              <a:defRPr sz="1800" b="0">
                <a:solidFill>
                  <a:schemeClr val="accent3">
                    <a:lumOff val="44000"/>
                  </a:schemeClr>
                </a:solidFill>
              </a:defRPr>
            </a:pPr>
            <a:r>
              <a:rPr sz="2000" b="1">
                <a:solidFill>
                  <a:srgbClr val="FF0000"/>
                </a:solidFill>
              </a:rPr>
              <a:t>PHILOLOGY</a:t>
            </a:r>
          </a:p>
        </p:txBody>
      </p:sp>
      <p:grpSp>
        <p:nvGrpSpPr>
          <p:cNvPr id="446" name="Group"/>
          <p:cNvGrpSpPr/>
          <p:nvPr/>
        </p:nvGrpSpPr>
        <p:grpSpPr>
          <a:xfrm>
            <a:off x="532470" y="3363841"/>
            <a:ext cx="8364006" cy="2381367"/>
            <a:chOff x="0" y="0"/>
            <a:chExt cx="8364004" cy="2381365"/>
          </a:xfrm>
        </p:grpSpPr>
        <p:sp>
          <p:nvSpPr>
            <p:cNvPr id="440" name="Shape"/>
            <p:cNvSpPr/>
            <p:nvPr/>
          </p:nvSpPr>
          <p:spPr>
            <a:xfrm>
              <a:off x="0" y="-1"/>
              <a:ext cx="8364006" cy="1948469"/>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lnTo>
                    <a:pt x="6778" y="2419"/>
                  </a:ln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lnTo>
                    <a:pt x="14418" y="1119"/>
                  </a:ln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lnTo>
                    <a:pt x="13801" y="17556"/>
                  </a:lnTo>
                  <a:cubicBezTo>
                    <a:pt x="13280" y="19883"/>
                    <a:pt x="11460" y="21199"/>
                    <a:pt x="9738" y="20494"/>
                  </a:cubicBezTo>
                  <a:cubicBezTo>
                    <a:pt x="9016" y="20199"/>
                    <a:pt x="8392" y="19574"/>
                    <a:pt x="7973" y="18727"/>
                  </a:cubicBezTo>
                  <a:lnTo>
                    <a:pt x="7973" y="18727"/>
                  </a:ln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gradFill flip="none" rotWithShape="1">
              <a:gsLst>
                <a:gs pos="0">
                  <a:srgbClr val="C3E0FA"/>
                </a:gs>
                <a:gs pos="35000">
                  <a:srgbClr val="D4E8FB"/>
                </a:gs>
                <a:gs pos="100000">
                  <a:srgbClr val="EDF6FE"/>
                </a:gs>
              </a:gsLst>
              <a:lin ang="16200000" scaled="0"/>
            </a:gradFill>
            <a:ln w="9525" cap="flat">
              <a:solidFill>
                <a:srgbClr val="9AB4C9"/>
              </a:solidFill>
              <a:prstDash val="solid"/>
              <a:bevel/>
            </a:ln>
            <a:effectLst>
              <a:outerShdw blurRad="63500" dist="38100" dir="5400000" rotWithShape="0">
                <a:srgbClr val="000000">
                  <a:alpha val="40000"/>
                </a:srgbClr>
              </a:outerShdw>
            </a:effectLst>
          </p:spPr>
          <p:txBody>
            <a:bodyPr wrap="square" lIns="45719" tIns="45719" rIns="45719" bIns="45719" numCol="1" anchor="t">
              <a:noAutofit/>
            </a:bodyPr>
            <a:lstStyle/>
            <a:p>
              <a:pPr algn="just">
                <a:spcBef>
                  <a:spcPts val="1000"/>
                </a:spcBef>
                <a:defRPr>
                  <a:latin typeface="Verdana"/>
                  <a:ea typeface="Verdana"/>
                  <a:cs typeface="Verdana"/>
                  <a:sym typeface="Verdana"/>
                </a:defRPr>
              </a:pPr>
              <a:endParaRPr/>
            </a:p>
          </p:txBody>
        </p:sp>
        <p:sp>
          <p:nvSpPr>
            <p:cNvPr id="441" name="Circle"/>
            <p:cNvSpPr/>
            <p:nvPr/>
          </p:nvSpPr>
          <p:spPr>
            <a:xfrm>
              <a:off x="3038872" y="1865013"/>
              <a:ext cx="324115" cy="324115"/>
            </a:xfrm>
            <a:prstGeom prst="ellipse">
              <a:avLst/>
            </a:prstGeom>
            <a:gradFill flip="none" rotWithShape="1">
              <a:gsLst>
                <a:gs pos="0">
                  <a:srgbClr val="C3E0FA"/>
                </a:gs>
                <a:gs pos="35000">
                  <a:srgbClr val="D4E8FB"/>
                </a:gs>
                <a:gs pos="100000">
                  <a:srgbClr val="EDF6FE"/>
                </a:gs>
              </a:gsLst>
              <a:lin ang="16200000" scaled="0"/>
            </a:gradFill>
            <a:ln w="9525" cap="flat">
              <a:solidFill>
                <a:srgbClr val="9AB4C9"/>
              </a:solidFill>
              <a:prstDash val="solid"/>
              <a:bevel/>
            </a:ln>
            <a:effectLst>
              <a:outerShdw blurRad="63500" dist="38100" dir="5400000" rotWithShape="0">
                <a:srgbClr val="000000">
                  <a:alpha val="40000"/>
                </a:srgbClr>
              </a:outerShdw>
            </a:effectLst>
          </p:spPr>
          <p:txBody>
            <a:bodyPr wrap="square" lIns="45719" tIns="45719" rIns="45719" bIns="45719" numCol="1" anchor="t">
              <a:noAutofit/>
            </a:bodyPr>
            <a:lstStyle/>
            <a:p>
              <a:pPr algn="just">
                <a:spcBef>
                  <a:spcPts val="1000"/>
                </a:spcBef>
                <a:defRPr>
                  <a:latin typeface="Verdana"/>
                  <a:ea typeface="Verdana"/>
                  <a:cs typeface="Verdana"/>
                  <a:sym typeface="Verdana"/>
                </a:defRPr>
              </a:pPr>
              <a:endParaRPr/>
            </a:p>
          </p:txBody>
        </p:sp>
        <p:sp>
          <p:nvSpPr>
            <p:cNvPr id="442" name="Circle"/>
            <p:cNvSpPr/>
            <p:nvPr/>
          </p:nvSpPr>
          <p:spPr>
            <a:xfrm>
              <a:off x="2917140" y="2108803"/>
              <a:ext cx="216077" cy="216077"/>
            </a:xfrm>
            <a:prstGeom prst="ellipse">
              <a:avLst/>
            </a:prstGeom>
            <a:gradFill flip="none" rotWithShape="1">
              <a:gsLst>
                <a:gs pos="0">
                  <a:srgbClr val="C3E0FA"/>
                </a:gs>
                <a:gs pos="35000">
                  <a:srgbClr val="D4E8FB"/>
                </a:gs>
                <a:gs pos="100000">
                  <a:srgbClr val="EDF6FE"/>
                </a:gs>
              </a:gsLst>
              <a:lin ang="16200000" scaled="0"/>
            </a:gradFill>
            <a:ln w="9525" cap="flat">
              <a:solidFill>
                <a:srgbClr val="9AB4C9"/>
              </a:solidFill>
              <a:prstDash val="solid"/>
              <a:bevel/>
            </a:ln>
            <a:effectLst>
              <a:outerShdw blurRad="63500" dist="38100" dir="5400000" rotWithShape="0">
                <a:srgbClr val="000000">
                  <a:alpha val="40000"/>
                </a:srgbClr>
              </a:outerShdw>
            </a:effectLst>
          </p:spPr>
          <p:txBody>
            <a:bodyPr wrap="square" lIns="45719" tIns="45719" rIns="45719" bIns="45719" numCol="1" anchor="t">
              <a:noAutofit/>
            </a:bodyPr>
            <a:lstStyle/>
            <a:p>
              <a:pPr algn="just">
                <a:spcBef>
                  <a:spcPts val="1000"/>
                </a:spcBef>
                <a:defRPr>
                  <a:latin typeface="Verdana"/>
                  <a:ea typeface="Verdana"/>
                  <a:cs typeface="Verdana"/>
                  <a:sym typeface="Verdana"/>
                </a:defRPr>
              </a:pPr>
              <a:endParaRPr/>
            </a:p>
          </p:txBody>
        </p:sp>
        <p:sp>
          <p:nvSpPr>
            <p:cNvPr id="443" name="Circle"/>
            <p:cNvSpPr/>
            <p:nvPr/>
          </p:nvSpPr>
          <p:spPr>
            <a:xfrm>
              <a:off x="2868819" y="2273327"/>
              <a:ext cx="108039" cy="108039"/>
            </a:xfrm>
            <a:prstGeom prst="ellipse">
              <a:avLst/>
            </a:prstGeom>
            <a:gradFill flip="none" rotWithShape="1">
              <a:gsLst>
                <a:gs pos="0">
                  <a:srgbClr val="C3E0FA"/>
                </a:gs>
                <a:gs pos="35000">
                  <a:srgbClr val="D4E8FB"/>
                </a:gs>
                <a:gs pos="100000">
                  <a:srgbClr val="EDF6FE"/>
                </a:gs>
              </a:gsLst>
              <a:lin ang="16200000" scaled="0"/>
            </a:gradFill>
            <a:ln w="9525" cap="flat">
              <a:solidFill>
                <a:srgbClr val="9AB4C9"/>
              </a:solidFill>
              <a:prstDash val="solid"/>
              <a:bevel/>
            </a:ln>
            <a:effectLst>
              <a:outerShdw blurRad="63500" dist="38100" dir="5400000" rotWithShape="0">
                <a:srgbClr val="000000">
                  <a:alpha val="40000"/>
                </a:srgbClr>
              </a:outerShdw>
            </a:effectLst>
          </p:spPr>
          <p:txBody>
            <a:bodyPr wrap="square" lIns="45719" tIns="45719" rIns="45719" bIns="45719" numCol="1" anchor="t">
              <a:noAutofit/>
            </a:bodyPr>
            <a:lstStyle/>
            <a:p>
              <a:pPr algn="just">
                <a:spcBef>
                  <a:spcPts val="1000"/>
                </a:spcBef>
                <a:defRPr>
                  <a:latin typeface="Verdana"/>
                  <a:ea typeface="Verdana"/>
                  <a:cs typeface="Verdana"/>
                  <a:sym typeface="Verdana"/>
                </a:defRPr>
              </a:pPr>
              <a:endParaRPr/>
            </a:p>
          </p:txBody>
        </p:sp>
        <p:sp>
          <p:nvSpPr>
            <p:cNvPr id="444" name="Shape"/>
            <p:cNvSpPr/>
            <p:nvPr/>
          </p:nvSpPr>
          <p:spPr>
            <a:xfrm>
              <a:off x="424706" y="99077"/>
              <a:ext cx="7664221" cy="1654316"/>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lnTo>
                    <a:pt x="1380" y="14010"/>
                  </a:lnTo>
                  <a:cubicBezTo>
                    <a:pt x="899" y="14066"/>
                    <a:pt x="417" y="13902"/>
                    <a:pt x="0" y="13542"/>
                  </a:cubicBezTo>
                  <a:moveTo>
                    <a:pt x="2598" y="19137"/>
                  </a:moveTo>
                  <a:lnTo>
                    <a:pt x="2598" y="19137"/>
                  </a:lnTo>
                  <a:cubicBezTo>
                    <a:pt x="2405" y="19250"/>
                    <a:pt x="2202" y="19325"/>
                    <a:pt x="1994" y="19361"/>
                  </a:cubicBezTo>
                  <a:moveTo>
                    <a:pt x="7802" y="21600"/>
                  </a:moveTo>
                  <a:lnTo>
                    <a:pt x="7802" y="21600"/>
                  </a:lnTo>
                  <a:cubicBezTo>
                    <a:pt x="7657" y="21279"/>
                    <a:pt x="7535" y="20936"/>
                    <a:pt x="7438" y="20577"/>
                  </a:cubicBezTo>
                  <a:moveTo>
                    <a:pt x="14532" y="19050"/>
                  </a:moveTo>
                  <a:lnTo>
                    <a:pt x="14532" y="19050"/>
                  </a:lnTo>
                  <a:cubicBezTo>
                    <a:pt x="14510" y="19430"/>
                    <a:pt x="14462" y="19806"/>
                    <a:pt x="14386" y="20172"/>
                  </a:cubicBezTo>
                  <a:moveTo>
                    <a:pt x="17421" y="12116"/>
                  </a:moveTo>
                  <a:lnTo>
                    <a:pt x="17421" y="12116"/>
                  </a:lnTo>
                  <a:cubicBezTo>
                    <a:pt x="18505" y="12890"/>
                    <a:pt x="19193" y="14504"/>
                    <a:pt x="19193" y="16273"/>
                  </a:cubicBezTo>
                  <a:moveTo>
                    <a:pt x="21600" y="7649"/>
                  </a:moveTo>
                  <a:lnTo>
                    <a:pt x="21600" y="7649"/>
                  </a:lnTo>
                  <a:cubicBezTo>
                    <a:pt x="21423" y="8256"/>
                    <a:pt x="21153" y="8794"/>
                    <a:pt x="20811" y="9222"/>
                  </a:cubicBezTo>
                  <a:moveTo>
                    <a:pt x="19707" y="1814"/>
                  </a:moveTo>
                  <a:lnTo>
                    <a:pt x="19707" y="1814"/>
                  </a:lnTo>
                  <a:cubicBezTo>
                    <a:pt x="19737" y="2059"/>
                    <a:pt x="19751" y="2307"/>
                    <a:pt x="19749" y="2556"/>
                  </a:cubicBezTo>
                  <a:moveTo>
                    <a:pt x="14668" y="947"/>
                  </a:moveTo>
                  <a:lnTo>
                    <a:pt x="14668" y="947"/>
                  </a:lnTo>
                  <a:cubicBezTo>
                    <a:pt x="14771" y="605"/>
                    <a:pt x="14907" y="286"/>
                    <a:pt x="15073" y="0"/>
                  </a:cubicBezTo>
                  <a:moveTo>
                    <a:pt x="10888" y="1399"/>
                  </a:moveTo>
                  <a:lnTo>
                    <a:pt x="10888" y="1399"/>
                  </a:lnTo>
                  <a:cubicBezTo>
                    <a:pt x="10930" y="1115"/>
                    <a:pt x="10996" y="841"/>
                    <a:pt x="11084" y="582"/>
                  </a:cubicBezTo>
                  <a:moveTo>
                    <a:pt x="6452" y="1676"/>
                  </a:moveTo>
                  <a:lnTo>
                    <a:pt x="6452" y="1676"/>
                  </a:lnTo>
                  <a:cubicBezTo>
                    <a:pt x="6709" y="1897"/>
                    <a:pt x="6947" y="2163"/>
                    <a:pt x="7160" y="2469"/>
                  </a:cubicBezTo>
                  <a:moveTo>
                    <a:pt x="1072" y="7905"/>
                  </a:moveTo>
                  <a:lnTo>
                    <a:pt x="1072" y="7905"/>
                  </a:lnTo>
                  <a:cubicBezTo>
                    <a:pt x="1016" y="7632"/>
                    <a:pt x="974" y="7353"/>
                    <a:pt x="948" y="7071"/>
                  </a:cubicBezTo>
                </a:path>
              </a:pathLst>
            </a:custGeom>
            <a:noFill/>
            <a:ln w="9525" cap="flat">
              <a:solidFill>
                <a:srgbClr val="9AB4C9"/>
              </a:solidFill>
              <a:prstDash val="solid"/>
              <a:bevel/>
            </a:ln>
            <a:effectLst/>
          </p:spPr>
          <p:txBody>
            <a:bodyPr wrap="square" lIns="45719" tIns="45719" rIns="45719" bIns="45719" numCol="1" anchor="t">
              <a:noAutofit/>
            </a:bodyPr>
            <a:lstStyle/>
            <a:p>
              <a:pPr algn="just">
                <a:spcBef>
                  <a:spcPts val="1000"/>
                </a:spcBef>
                <a:defRPr>
                  <a:latin typeface="Verdana"/>
                  <a:ea typeface="Verdana"/>
                  <a:cs typeface="Verdana"/>
                  <a:sym typeface="Verdana"/>
                </a:defRPr>
              </a:pPr>
              <a:endParaRPr/>
            </a:p>
          </p:txBody>
        </p:sp>
        <p:sp>
          <p:nvSpPr>
            <p:cNvPr id="445" name="Also known as Comparative Philology or Historical Linguistics. It is a branch of linguistics that studies language change and language relationships."/>
            <p:cNvSpPr txBox="1"/>
            <p:nvPr/>
          </p:nvSpPr>
          <p:spPr>
            <a:xfrm>
              <a:off x="1158316" y="287404"/>
              <a:ext cx="5456473" cy="12090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algn="just">
                <a:spcBef>
                  <a:spcPts val="1000"/>
                </a:spcBef>
                <a:defRPr>
                  <a:latin typeface="Verdana"/>
                  <a:ea typeface="Verdana"/>
                  <a:cs typeface="Verdana"/>
                  <a:sym typeface="Verdana"/>
                </a:defRPr>
              </a:lvl1pPr>
            </a:lstStyle>
            <a:p>
              <a:r>
                <a:t>Also known as Comparative Philology or Historical Linguistics. It is a branch of linguistics that studies language change and language relationships.</a:t>
              </a:r>
            </a:p>
          </p:txBody>
        </p:sp>
      </p:grpSp>
      <p:grpSp>
        <p:nvGrpSpPr>
          <p:cNvPr id="449" name="Group">
            <a:hlinkClick r:id="" action="ppaction://hlinkshowjump?jump=firstslide"/>
          </p:cNvPr>
          <p:cNvGrpSpPr/>
          <p:nvPr/>
        </p:nvGrpSpPr>
        <p:grpSpPr>
          <a:xfrm>
            <a:off x="7500957" y="6215081"/>
            <a:ext cx="357191" cy="285753"/>
            <a:chOff x="0" y="0"/>
            <a:chExt cx="357189" cy="285752"/>
          </a:xfrm>
        </p:grpSpPr>
        <p:sp>
          <p:nvSpPr>
            <p:cNvPr id="447" name="Rectangle"/>
            <p:cNvSpPr/>
            <p:nvPr/>
          </p:nvSpPr>
          <p:spPr>
            <a:xfrm>
              <a:off x="0" y="-1"/>
              <a:ext cx="357190" cy="285754"/>
            </a:xfrm>
            <a:prstGeom prst="rect">
              <a:avLst/>
            </a:prstGeom>
            <a:gradFill flip="none" rotWithShape="1">
              <a:gsLst>
                <a:gs pos="0">
                  <a:srgbClr val="A3AB4F"/>
                </a:gs>
                <a:gs pos="80000">
                  <a:srgbClr val="D7E168"/>
                </a:gs>
                <a:gs pos="100000">
                  <a:srgbClr val="DAE466"/>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chemeClr val="accent3">
                      <a:lumOff val="44000"/>
                    </a:schemeClr>
                  </a:solidFill>
                  <a:latin typeface="Verdana"/>
                  <a:ea typeface="Verdana"/>
                  <a:cs typeface="Verdana"/>
                  <a:sym typeface="Verdana"/>
                </a:defRPr>
              </a:pPr>
              <a:endParaRPr/>
            </a:p>
          </p:txBody>
        </p:sp>
        <p:sp>
          <p:nvSpPr>
            <p:cNvPr id="448" name="Shape"/>
            <p:cNvSpPr/>
            <p:nvPr/>
          </p:nvSpPr>
          <p:spPr>
            <a:xfrm>
              <a:off x="71437" y="35718"/>
              <a:ext cx="214315" cy="214316"/>
            </a:xfrm>
            <a:custGeom>
              <a:avLst/>
              <a:gdLst/>
              <a:ahLst/>
              <a:cxnLst>
                <a:cxn ang="0">
                  <a:pos x="wd2" y="hd2"/>
                </a:cxn>
                <a:cxn ang="5400000">
                  <a:pos x="wd2" y="hd2"/>
                </a:cxn>
                <a:cxn ang="10800000">
                  <a:pos x="wd2" y="hd2"/>
                </a:cxn>
                <a:cxn ang="16200000">
                  <a:pos x="wd2" y="hd2"/>
                </a:cxn>
              </a:cxnLst>
              <a:rect l="0" t="0" r="r" b="b"/>
              <a:pathLst>
                <a:path w="21600" h="21600" extrusionOk="0">
                  <a:moveTo>
                    <a:pt x="5400" y="10800"/>
                  </a:moveTo>
                  <a:lnTo>
                    <a:pt x="21600" y="0"/>
                  </a:lnTo>
                  <a:lnTo>
                    <a:pt x="21600" y="21600"/>
                  </a:lnTo>
                  <a:close/>
                  <a:moveTo>
                    <a:pt x="2700" y="0"/>
                  </a:moveTo>
                  <a:lnTo>
                    <a:pt x="0" y="0"/>
                  </a:lnTo>
                  <a:lnTo>
                    <a:pt x="0" y="21600"/>
                  </a:lnTo>
                  <a:lnTo>
                    <a:pt x="2700" y="21600"/>
                  </a:lnTo>
                  <a:close/>
                </a:path>
              </a:pathLst>
            </a:custGeom>
            <a:solidFill>
              <a:srgbClr val="000000">
                <a:alpha val="40000"/>
              </a:srgbClr>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latin typeface="Verdana"/>
                  <a:ea typeface="Verdana"/>
                  <a:cs typeface="Verdana"/>
                  <a:sym typeface="Verdana"/>
                </a:defRPr>
              </a:pPr>
              <a:endParaRPr/>
            </a:p>
          </p:txBody>
        </p:sp>
      </p:grpSp>
      <p:grpSp>
        <p:nvGrpSpPr>
          <p:cNvPr id="456" name="Group"/>
          <p:cNvGrpSpPr/>
          <p:nvPr/>
        </p:nvGrpSpPr>
        <p:grpSpPr>
          <a:xfrm>
            <a:off x="532470" y="3363271"/>
            <a:ext cx="8364006" cy="2381366"/>
            <a:chOff x="0" y="0"/>
            <a:chExt cx="8364004" cy="2381365"/>
          </a:xfrm>
        </p:grpSpPr>
        <p:sp>
          <p:nvSpPr>
            <p:cNvPr id="450" name="Shape"/>
            <p:cNvSpPr/>
            <p:nvPr/>
          </p:nvSpPr>
          <p:spPr>
            <a:xfrm>
              <a:off x="0" y="-1"/>
              <a:ext cx="8364006" cy="1948469"/>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lnTo>
                    <a:pt x="6778" y="2419"/>
                  </a:ln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lnTo>
                    <a:pt x="14418" y="1119"/>
                  </a:ln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lnTo>
                    <a:pt x="13801" y="17556"/>
                  </a:lnTo>
                  <a:cubicBezTo>
                    <a:pt x="13280" y="19883"/>
                    <a:pt x="11460" y="21199"/>
                    <a:pt x="9738" y="20494"/>
                  </a:cubicBezTo>
                  <a:cubicBezTo>
                    <a:pt x="9016" y="20199"/>
                    <a:pt x="8392" y="19574"/>
                    <a:pt x="7973" y="18727"/>
                  </a:cubicBezTo>
                  <a:lnTo>
                    <a:pt x="7973" y="18727"/>
                  </a:ln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chemeClr val="accent3">
                <a:lumOff val="44000"/>
              </a:schemeClr>
            </a:solidFill>
            <a:ln w="25400" cap="flat">
              <a:solidFill>
                <a:srgbClr val="FADA7A"/>
              </a:solidFill>
              <a:prstDash val="solid"/>
              <a:bevel/>
            </a:ln>
            <a:effectLst/>
          </p:spPr>
          <p:txBody>
            <a:bodyPr wrap="square" lIns="45719" tIns="45719" rIns="45719" bIns="45719" numCol="1" anchor="t">
              <a:noAutofit/>
            </a:bodyPr>
            <a:lstStyle/>
            <a:p>
              <a:pPr algn="ctr">
                <a:defRPr b="1" i="1">
                  <a:solidFill>
                    <a:srgbClr val="0070C0"/>
                  </a:solidFill>
                  <a:latin typeface="Verdana"/>
                  <a:ea typeface="Verdana"/>
                  <a:cs typeface="Verdana"/>
                  <a:sym typeface="Verdana"/>
                </a:defRPr>
              </a:pPr>
              <a:endParaRPr/>
            </a:p>
          </p:txBody>
        </p:sp>
        <p:sp>
          <p:nvSpPr>
            <p:cNvPr id="451" name="Circle"/>
            <p:cNvSpPr/>
            <p:nvPr/>
          </p:nvSpPr>
          <p:spPr>
            <a:xfrm>
              <a:off x="3038872" y="1865013"/>
              <a:ext cx="324115" cy="324115"/>
            </a:xfrm>
            <a:prstGeom prst="ellipse">
              <a:avLst/>
            </a:prstGeom>
            <a:solidFill>
              <a:schemeClr val="accent3">
                <a:lumOff val="44000"/>
              </a:schemeClr>
            </a:solidFill>
            <a:ln w="25400" cap="flat">
              <a:solidFill>
                <a:srgbClr val="FADA7A"/>
              </a:solidFill>
              <a:prstDash val="solid"/>
              <a:bevel/>
            </a:ln>
            <a:effectLst/>
          </p:spPr>
          <p:txBody>
            <a:bodyPr wrap="square" lIns="45719" tIns="45719" rIns="45719" bIns="45719" numCol="1" anchor="t">
              <a:noAutofit/>
            </a:bodyPr>
            <a:lstStyle/>
            <a:p>
              <a:pPr algn="ctr">
                <a:defRPr b="1" i="1">
                  <a:solidFill>
                    <a:srgbClr val="0070C0"/>
                  </a:solidFill>
                  <a:latin typeface="Verdana"/>
                  <a:ea typeface="Verdana"/>
                  <a:cs typeface="Verdana"/>
                  <a:sym typeface="Verdana"/>
                </a:defRPr>
              </a:pPr>
              <a:endParaRPr/>
            </a:p>
          </p:txBody>
        </p:sp>
        <p:sp>
          <p:nvSpPr>
            <p:cNvPr id="452" name="Circle"/>
            <p:cNvSpPr/>
            <p:nvPr/>
          </p:nvSpPr>
          <p:spPr>
            <a:xfrm>
              <a:off x="2917140" y="2108803"/>
              <a:ext cx="216077" cy="216077"/>
            </a:xfrm>
            <a:prstGeom prst="ellipse">
              <a:avLst/>
            </a:prstGeom>
            <a:solidFill>
              <a:schemeClr val="accent3">
                <a:lumOff val="44000"/>
              </a:schemeClr>
            </a:solidFill>
            <a:ln w="25400" cap="flat">
              <a:solidFill>
                <a:srgbClr val="FADA7A"/>
              </a:solidFill>
              <a:prstDash val="solid"/>
              <a:bevel/>
            </a:ln>
            <a:effectLst/>
          </p:spPr>
          <p:txBody>
            <a:bodyPr wrap="square" lIns="45719" tIns="45719" rIns="45719" bIns="45719" numCol="1" anchor="t">
              <a:noAutofit/>
            </a:bodyPr>
            <a:lstStyle/>
            <a:p>
              <a:pPr algn="ctr">
                <a:defRPr b="1" i="1">
                  <a:solidFill>
                    <a:srgbClr val="0070C0"/>
                  </a:solidFill>
                  <a:latin typeface="Verdana"/>
                  <a:ea typeface="Verdana"/>
                  <a:cs typeface="Verdana"/>
                  <a:sym typeface="Verdana"/>
                </a:defRPr>
              </a:pPr>
              <a:endParaRPr/>
            </a:p>
          </p:txBody>
        </p:sp>
        <p:sp>
          <p:nvSpPr>
            <p:cNvPr id="453" name="Circle"/>
            <p:cNvSpPr/>
            <p:nvPr/>
          </p:nvSpPr>
          <p:spPr>
            <a:xfrm>
              <a:off x="2868819" y="2273327"/>
              <a:ext cx="108039" cy="108039"/>
            </a:xfrm>
            <a:prstGeom prst="ellipse">
              <a:avLst/>
            </a:prstGeom>
            <a:solidFill>
              <a:schemeClr val="accent3">
                <a:lumOff val="44000"/>
              </a:schemeClr>
            </a:solidFill>
            <a:ln w="25400" cap="flat">
              <a:solidFill>
                <a:srgbClr val="FADA7A"/>
              </a:solidFill>
              <a:prstDash val="solid"/>
              <a:bevel/>
            </a:ln>
            <a:effectLst/>
          </p:spPr>
          <p:txBody>
            <a:bodyPr wrap="square" lIns="45719" tIns="45719" rIns="45719" bIns="45719" numCol="1" anchor="t">
              <a:noAutofit/>
            </a:bodyPr>
            <a:lstStyle/>
            <a:p>
              <a:pPr algn="ctr">
                <a:defRPr b="1" i="1">
                  <a:solidFill>
                    <a:srgbClr val="0070C0"/>
                  </a:solidFill>
                  <a:latin typeface="Verdana"/>
                  <a:ea typeface="Verdana"/>
                  <a:cs typeface="Verdana"/>
                  <a:sym typeface="Verdana"/>
                </a:defRPr>
              </a:pPr>
              <a:endParaRPr/>
            </a:p>
          </p:txBody>
        </p:sp>
        <p:sp>
          <p:nvSpPr>
            <p:cNvPr id="454" name="Shape"/>
            <p:cNvSpPr/>
            <p:nvPr/>
          </p:nvSpPr>
          <p:spPr>
            <a:xfrm>
              <a:off x="424706" y="99077"/>
              <a:ext cx="7664221" cy="1654316"/>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lnTo>
                    <a:pt x="1380" y="14010"/>
                  </a:lnTo>
                  <a:cubicBezTo>
                    <a:pt x="899" y="14066"/>
                    <a:pt x="417" y="13902"/>
                    <a:pt x="0" y="13542"/>
                  </a:cubicBezTo>
                  <a:moveTo>
                    <a:pt x="2598" y="19137"/>
                  </a:moveTo>
                  <a:lnTo>
                    <a:pt x="2598" y="19137"/>
                  </a:lnTo>
                  <a:cubicBezTo>
                    <a:pt x="2405" y="19250"/>
                    <a:pt x="2202" y="19325"/>
                    <a:pt x="1994" y="19361"/>
                  </a:cubicBezTo>
                  <a:moveTo>
                    <a:pt x="7802" y="21600"/>
                  </a:moveTo>
                  <a:lnTo>
                    <a:pt x="7802" y="21600"/>
                  </a:lnTo>
                  <a:cubicBezTo>
                    <a:pt x="7657" y="21279"/>
                    <a:pt x="7535" y="20936"/>
                    <a:pt x="7438" y="20577"/>
                  </a:cubicBezTo>
                  <a:moveTo>
                    <a:pt x="14532" y="19050"/>
                  </a:moveTo>
                  <a:lnTo>
                    <a:pt x="14532" y="19050"/>
                  </a:lnTo>
                  <a:cubicBezTo>
                    <a:pt x="14510" y="19430"/>
                    <a:pt x="14462" y="19806"/>
                    <a:pt x="14386" y="20172"/>
                  </a:cubicBezTo>
                  <a:moveTo>
                    <a:pt x="17421" y="12116"/>
                  </a:moveTo>
                  <a:lnTo>
                    <a:pt x="17421" y="12116"/>
                  </a:lnTo>
                  <a:cubicBezTo>
                    <a:pt x="18505" y="12890"/>
                    <a:pt x="19193" y="14504"/>
                    <a:pt x="19193" y="16273"/>
                  </a:cubicBezTo>
                  <a:moveTo>
                    <a:pt x="21600" y="7649"/>
                  </a:moveTo>
                  <a:lnTo>
                    <a:pt x="21600" y="7649"/>
                  </a:lnTo>
                  <a:cubicBezTo>
                    <a:pt x="21423" y="8256"/>
                    <a:pt x="21153" y="8794"/>
                    <a:pt x="20811" y="9222"/>
                  </a:cubicBezTo>
                  <a:moveTo>
                    <a:pt x="19707" y="1814"/>
                  </a:moveTo>
                  <a:lnTo>
                    <a:pt x="19707" y="1814"/>
                  </a:lnTo>
                  <a:cubicBezTo>
                    <a:pt x="19737" y="2059"/>
                    <a:pt x="19751" y="2307"/>
                    <a:pt x="19749" y="2556"/>
                  </a:cubicBezTo>
                  <a:moveTo>
                    <a:pt x="14668" y="947"/>
                  </a:moveTo>
                  <a:lnTo>
                    <a:pt x="14668" y="947"/>
                  </a:lnTo>
                  <a:cubicBezTo>
                    <a:pt x="14771" y="605"/>
                    <a:pt x="14907" y="286"/>
                    <a:pt x="15073" y="0"/>
                  </a:cubicBezTo>
                  <a:moveTo>
                    <a:pt x="10888" y="1399"/>
                  </a:moveTo>
                  <a:lnTo>
                    <a:pt x="10888" y="1399"/>
                  </a:lnTo>
                  <a:cubicBezTo>
                    <a:pt x="10930" y="1115"/>
                    <a:pt x="10996" y="841"/>
                    <a:pt x="11084" y="582"/>
                  </a:cubicBezTo>
                  <a:moveTo>
                    <a:pt x="6452" y="1676"/>
                  </a:moveTo>
                  <a:lnTo>
                    <a:pt x="6452" y="1676"/>
                  </a:lnTo>
                  <a:cubicBezTo>
                    <a:pt x="6709" y="1897"/>
                    <a:pt x="6947" y="2163"/>
                    <a:pt x="7160" y="2469"/>
                  </a:cubicBezTo>
                  <a:moveTo>
                    <a:pt x="1072" y="7905"/>
                  </a:moveTo>
                  <a:lnTo>
                    <a:pt x="1072" y="7905"/>
                  </a:lnTo>
                  <a:cubicBezTo>
                    <a:pt x="1016" y="7632"/>
                    <a:pt x="974" y="7353"/>
                    <a:pt x="948" y="7071"/>
                  </a:cubicBezTo>
                </a:path>
              </a:pathLst>
            </a:custGeom>
            <a:noFill/>
            <a:ln w="25400" cap="flat">
              <a:solidFill>
                <a:srgbClr val="FADA7A"/>
              </a:solidFill>
              <a:prstDash val="solid"/>
              <a:bevel/>
            </a:ln>
            <a:effectLst/>
          </p:spPr>
          <p:txBody>
            <a:bodyPr wrap="square" lIns="45719" tIns="45719" rIns="45719" bIns="45719" numCol="1" anchor="t">
              <a:noAutofit/>
            </a:bodyPr>
            <a:lstStyle/>
            <a:p>
              <a:pPr algn="ctr">
                <a:defRPr b="1" i="1">
                  <a:solidFill>
                    <a:srgbClr val="0070C0"/>
                  </a:solidFill>
                  <a:latin typeface="Verdana"/>
                  <a:ea typeface="Verdana"/>
                  <a:cs typeface="Verdana"/>
                  <a:sym typeface="Verdana"/>
                </a:defRPr>
              </a:pPr>
              <a:endParaRPr/>
            </a:p>
          </p:txBody>
        </p:sp>
        <p:sp>
          <p:nvSpPr>
            <p:cNvPr id="455" name="Jacob Grimm (1785–1863), Franz Bopp (1791–1867), and August Schleicher (1821–1868) had reconstructed what appeared to be the Proto-Indo-European language"/>
            <p:cNvSpPr txBox="1"/>
            <p:nvPr/>
          </p:nvSpPr>
          <p:spPr>
            <a:xfrm>
              <a:off x="1158316" y="287404"/>
              <a:ext cx="5456473" cy="12090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algn="ctr">
                <a:defRPr>
                  <a:latin typeface="Verdana"/>
                  <a:ea typeface="Verdana"/>
                  <a:cs typeface="Verdana"/>
                  <a:sym typeface="Verdana"/>
                </a:defRPr>
              </a:pPr>
              <a:r>
                <a:t>Jacob Grimm (1785–1863), Franz Bopp (1791–1867), and August Schleicher (1821–1868) had reconstructed what appeared to be the </a:t>
              </a:r>
              <a:r>
                <a:rPr b="1" i="1">
                  <a:solidFill>
                    <a:srgbClr val="0070C0"/>
                  </a:solidFill>
                </a:rPr>
                <a:t>Proto-Indo-European language</a:t>
              </a:r>
            </a:p>
          </p:txBody>
        </p:sp>
      </p:grpSp>
      <p:pic>
        <p:nvPicPr>
          <p:cNvPr id="5122" name="Picture 2" descr="Problems Playing Video? - MacDonald Clan - Scotland - Canada - USA">
            <a:hlinkClick r:id="rId2"/>
            <a:extLst>
              <a:ext uri="{FF2B5EF4-FFF2-40B4-BE49-F238E27FC236}">
                <a16:creationId xmlns:a16="http://schemas.microsoft.com/office/drawing/2014/main" id="{A1742EC8-B196-0144-83A4-61D78783D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4" y="2411816"/>
            <a:ext cx="514796" cy="45018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Problems Playing Video? - MacDonald Clan - Scotland - Canada - USA">
            <a:hlinkClick r:id="rId4"/>
            <a:extLst>
              <a:ext uri="{FF2B5EF4-FFF2-40B4-BE49-F238E27FC236}">
                <a16:creationId xmlns:a16="http://schemas.microsoft.com/office/drawing/2014/main" id="{4CE4179E-3622-A14B-9B0B-096DA0C91E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7204" y="5892241"/>
            <a:ext cx="425896" cy="3724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C3C0F34-695B-1B45-B759-9AF7AE4FBA7F}"/>
              </a:ext>
            </a:extLst>
          </p:cNvPr>
          <p:cNvSpPr txBox="1"/>
          <p:nvPr/>
        </p:nvSpPr>
        <p:spPr>
          <a:xfrm>
            <a:off x="2051719" y="406400"/>
            <a:ext cx="4844381" cy="369330"/>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defRPr b="0">
                <a:solidFill>
                  <a:schemeClr val="accent3">
                    <a:lumOff val="44000"/>
                  </a:schemeClr>
                </a:solidFill>
              </a:defRPr>
            </a:pPr>
            <a:r>
              <a:rPr lang="en-US" b="1" dirty="0">
                <a:solidFill>
                  <a:srgbClr val="373D54"/>
                </a:solidFill>
                <a:highlight>
                  <a:srgbClr val="FFFF00"/>
                </a:highlight>
              </a:rPr>
              <a:t>LINGUISTICS BACKGROUND </a:t>
            </a:r>
          </a:p>
        </p:txBody>
      </p:sp>
    </p:spTree>
  </p:cSld>
  <p:clrMapOvr>
    <a:masterClrMapping/>
  </p:clrMapOvr>
  <mc:AlternateContent xmlns:mc="http://schemas.openxmlformats.org/markup-compatibility/2006" xmlns:p14="http://schemas.microsoft.com/office/powerpoint/2010/main">
    <mc:Choice Requires="p14">
      <p:transition spd="slow">
        <p:circl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3" nodeType="clickEffect">
                                  <p:stCondLst>
                                    <p:cond delay="0"/>
                                  </p:stCondLst>
                                  <p:iterate>
                                    <p:tmAbs val="0"/>
                                  </p:iterate>
                                  <p:childTnLst>
                                    <p:set>
                                      <p:cBhvr>
                                        <p:cTn id="6" fill="hold"/>
                                        <p:tgtEl>
                                          <p:spTgt spid="439"/>
                                        </p:tgtEl>
                                        <p:attrNameLst>
                                          <p:attrName>style.visibility</p:attrName>
                                        </p:attrNameLst>
                                      </p:cBhvr>
                                      <p:to>
                                        <p:strVal val="visible"/>
                                      </p:to>
                                    </p:set>
                                    <p:animEffect transition="in" filter="dissolve">
                                      <p:cBhvr>
                                        <p:cTn id="7" dur="2000"/>
                                        <p:tgtEl>
                                          <p:spTgt spid="43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4" nodeType="clickEffect">
                                  <p:stCondLst>
                                    <p:cond delay="0"/>
                                  </p:stCondLst>
                                  <p:iterate>
                                    <p:tmAbs val="0"/>
                                  </p:iterate>
                                  <p:childTnLst>
                                    <p:set>
                                      <p:cBhvr>
                                        <p:cTn id="11" fill="hold"/>
                                        <p:tgtEl>
                                          <p:spTgt spid="446"/>
                                        </p:tgtEl>
                                        <p:attrNameLst>
                                          <p:attrName>style.visibility</p:attrName>
                                        </p:attrNameLst>
                                      </p:cBhvr>
                                      <p:to>
                                        <p:strVal val="visible"/>
                                      </p:to>
                                    </p:set>
                                    <p:animEffect transition="in" filter="box(out)">
                                      <p:cBhvr>
                                        <p:cTn id="12" dur="2000"/>
                                        <p:tgtEl>
                                          <p:spTgt spid="44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fill="hold" grpId="5" nodeType="clickEffect">
                                  <p:stCondLst>
                                    <p:cond delay="0"/>
                                  </p:stCondLst>
                                  <p:iterate>
                                    <p:tmAbs val="0"/>
                                  </p:iterate>
                                  <p:childTnLst>
                                    <p:set>
                                      <p:cBhvr>
                                        <p:cTn id="16" fill="hold"/>
                                        <p:tgtEl>
                                          <p:spTgt spid="449"/>
                                        </p:tgtEl>
                                        <p:attrNameLst>
                                          <p:attrName>style.visibility</p:attrName>
                                        </p:attrNameLst>
                                      </p:cBhvr>
                                      <p:to>
                                        <p:strVal val="visible"/>
                                      </p:to>
                                    </p:set>
                                    <p:animEffect transition="in" filter="dissolve">
                                      <p:cBhvr>
                                        <p:cTn id="17" dur="2000"/>
                                        <p:tgtEl>
                                          <p:spTgt spid="44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6" nodeType="clickEffect">
                                  <p:stCondLst>
                                    <p:cond delay="0"/>
                                  </p:stCondLst>
                                  <p:iterate>
                                    <p:tmAbs val="0"/>
                                  </p:iterate>
                                  <p:childTnLst>
                                    <p:set>
                                      <p:cBhvr>
                                        <p:cTn id="21" fill="hold"/>
                                        <p:tgtEl>
                                          <p:spTgt spid="456"/>
                                        </p:tgtEl>
                                        <p:attrNameLst>
                                          <p:attrName>style.visibility</p:attrName>
                                        </p:attrNameLst>
                                      </p:cBhvr>
                                      <p:to>
                                        <p:strVal val="visible"/>
                                      </p:to>
                                    </p:set>
                                    <p:animEffect transition="in" filter="box(out)">
                                      <p:cBhvr>
                                        <p:cTn id="22" dur="2000"/>
                                        <p:tgtEl>
                                          <p:spTgt spid="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 grpId="3" animBg="1" advAuto="0"/>
      <p:bldP spid="446" grpId="4" animBg="1" advAuto="0"/>
      <p:bldP spid="449" grpId="5" animBg="1" advAuto="0"/>
      <p:bldP spid="456" grpId="6"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CONTRASTIVE or COMPARATIVE LINGUISTICS"/>
          <p:cNvSpPr txBox="1"/>
          <p:nvPr/>
        </p:nvSpPr>
        <p:spPr>
          <a:xfrm>
            <a:off x="683566" y="358033"/>
            <a:ext cx="7643815" cy="405766"/>
          </a:xfrm>
          <a:prstGeom prst="rect">
            <a:avLst/>
          </a:prstGeom>
          <a:gradFill>
            <a:gsLst>
              <a:gs pos="0">
                <a:srgbClr val="F8FFB8"/>
              </a:gs>
              <a:gs pos="35000">
                <a:srgbClr val="FAFFCC"/>
              </a:gs>
              <a:gs pos="100000">
                <a:srgbClr val="FDFFEB"/>
              </a:gs>
            </a:gsLst>
            <a:lin ang="16200000"/>
          </a:gradFill>
          <a:ln>
            <a:solidFill>
              <a:srgbClr val="CFD775"/>
            </a:solidFill>
            <a:bevel/>
          </a:ln>
          <a:effectLst>
            <a:outerShdw blurRad="63500" dist="381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spcBef>
                <a:spcPts val="1200"/>
              </a:spcBef>
              <a:defRPr sz="2000" b="1">
                <a:solidFill>
                  <a:srgbClr val="373D54"/>
                </a:solidFill>
                <a:latin typeface="Verdana"/>
                <a:ea typeface="Verdana"/>
                <a:cs typeface="Verdana"/>
                <a:sym typeface="Verdana"/>
              </a:defRPr>
            </a:lvl1pPr>
          </a:lstStyle>
          <a:p>
            <a:pPr>
              <a:defRPr sz="1800" b="0">
                <a:solidFill>
                  <a:srgbClr val="000000"/>
                </a:solidFill>
              </a:defRPr>
            </a:pPr>
            <a:r>
              <a:rPr sz="2000" b="1" dirty="0">
                <a:solidFill>
                  <a:srgbClr val="373D54"/>
                </a:solidFill>
              </a:rPr>
              <a:t>CONTRASTIVE or COMPARATIVE LINGUISTICS </a:t>
            </a:r>
          </a:p>
        </p:txBody>
      </p:sp>
      <p:sp>
        <p:nvSpPr>
          <p:cNvPr id="459" name="Some terminological remarks are needed"/>
          <p:cNvSpPr txBox="1"/>
          <p:nvPr/>
        </p:nvSpPr>
        <p:spPr>
          <a:xfrm>
            <a:off x="714374" y="1571625"/>
            <a:ext cx="7643815" cy="380365"/>
          </a:xfrm>
          <a:prstGeom prst="rect">
            <a:avLst/>
          </a:prstGeom>
          <a:gradFill>
            <a:gsLst>
              <a:gs pos="0">
                <a:srgbClr val="F6C0B1"/>
              </a:gs>
              <a:gs pos="35000">
                <a:srgbClr val="F8D2C8"/>
              </a:gs>
              <a:gs pos="100000">
                <a:srgbClr val="FDEDE9"/>
              </a:gs>
            </a:gsLst>
            <a:lin ang="16200000"/>
          </a:gradFill>
          <a:ln>
            <a:solidFill>
              <a:srgbClr val="B5806E"/>
            </a:solidFill>
            <a:bevel/>
          </a:ln>
          <a:effectLst>
            <a:outerShdw blurRad="63500" dist="381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spcBef>
                <a:spcPts val="1000"/>
              </a:spcBef>
              <a:defRPr>
                <a:latin typeface="Verdana"/>
                <a:ea typeface="Verdana"/>
                <a:cs typeface="Verdana"/>
                <a:sym typeface="Verdana"/>
              </a:defRPr>
            </a:lvl1pPr>
          </a:lstStyle>
          <a:p>
            <a:r>
              <a:rPr dirty="0"/>
              <a:t>Some term remarks are needed</a:t>
            </a:r>
          </a:p>
        </p:txBody>
      </p:sp>
      <p:sp>
        <p:nvSpPr>
          <p:cNvPr id="460" name="CONTRASTIVE LINGUISTICS"/>
          <p:cNvSpPr txBox="1"/>
          <p:nvPr/>
        </p:nvSpPr>
        <p:spPr>
          <a:xfrm>
            <a:off x="5508625" y="3379424"/>
            <a:ext cx="3317377"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a:defRPr b="1">
                <a:solidFill>
                  <a:srgbClr val="A2938E"/>
                </a:solidFill>
              </a:defRPr>
            </a:lvl1pPr>
          </a:lstStyle>
          <a:p>
            <a:pPr>
              <a:defRPr b="0">
                <a:solidFill>
                  <a:srgbClr val="000000"/>
                </a:solidFill>
              </a:defRPr>
            </a:pPr>
            <a:r>
              <a:rPr b="1" dirty="0">
                <a:solidFill>
                  <a:srgbClr val="A2938E"/>
                </a:solidFill>
              </a:rPr>
              <a:t>CONTRASTIVE LINGUISTICS </a:t>
            </a:r>
          </a:p>
        </p:txBody>
      </p:sp>
      <p:sp>
        <p:nvSpPr>
          <p:cNvPr id="461" name="COMPARATIVE  LINGUISTICS"/>
          <p:cNvSpPr txBox="1"/>
          <p:nvPr/>
        </p:nvSpPr>
        <p:spPr>
          <a:xfrm>
            <a:off x="395536" y="3358918"/>
            <a:ext cx="3528393"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b="1">
                <a:solidFill>
                  <a:srgbClr val="A2938E"/>
                </a:solidFill>
              </a:defRPr>
            </a:lvl1pPr>
          </a:lstStyle>
          <a:p>
            <a:pPr>
              <a:defRPr b="0">
                <a:solidFill>
                  <a:srgbClr val="000000"/>
                </a:solidFill>
              </a:defRPr>
            </a:pPr>
            <a:r>
              <a:rPr b="1">
                <a:solidFill>
                  <a:srgbClr val="A2938E"/>
                </a:solidFill>
              </a:rPr>
              <a:t>COMPARATIVE  LINGUISTICS </a:t>
            </a:r>
          </a:p>
        </p:txBody>
      </p:sp>
      <p:grpSp>
        <p:nvGrpSpPr>
          <p:cNvPr id="464" name="Group"/>
          <p:cNvGrpSpPr/>
          <p:nvPr/>
        </p:nvGrpSpPr>
        <p:grpSpPr>
          <a:xfrm>
            <a:off x="4139951" y="4437112"/>
            <a:ext cx="4608515" cy="1571626"/>
            <a:chOff x="0" y="0"/>
            <a:chExt cx="4608513" cy="1571625"/>
          </a:xfrm>
        </p:grpSpPr>
        <p:sp>
          <p:nvSpPr>
            <p:cNvPr id="462" name="Rounded Rectangle"/>
            <p:cNvSpPr/>
            <p:nvPr/>
          </p:nvSpPr>
          <p:spPr>
            <a:xfrm>
              <a:off x="0" y="0"/>
              <a:ext cx="4608513" cy="1571625"/>
            </a:xfrm>
            <a:prstGeom prst="roundRect">
              <a:avLst>
                <a:gd name="adj" fmla="val 16667"/>
              </a:avLst>
            </a:prstGeom>
            <a:gradFill flip="none" rotWithShape="1">
              <a:gsLst>
                <a:gs pos="0">
                  <a:srgbClr val="C3E0FA"/>
                </a:gs>
                <a:gs pos="35000">
                  <a:srgbClr val="D4E8FB"/>
                </a:gs>
                <a:gs pos="100000">
                  <a:srgbClr val="EDF6FE"/>
                </a:gs>
              </a:gsLst>
              <a:lin ang="16200000" scaled="0"/>
            </a:gradFill>
            <a:ln w="9525" cap="flat">
              <a:solidFill>
                <a:srgbClr val="9AB4C9"/>
              </a:solidFill>
              <a:prstDash val="solid"/>
              <a:bevel/>
            </a:ln>
            <a:effectLst>
              <a:outerShdw blurRad="63500" dist="38100" dir="5400000" rotWithShape="0">
                <a:srgbClr val="000000">
                  <a:alpha val="40000"/>
                </a:srgbClr>
              </a:outerShdw>
            </a:effectLst>
          </p:spPr>
          <p:txBody>
            <a:bodyPr wrap="square" lIns="45719" tIns="45719" rIns="45719" bIns="45719" numCol="1" anchor="ctr">
              <a:noAutofit/>
            </a:bodyPr>
            <a:lstStyle/>
            <a:p>
              <a:pPr algn="ctr">
                <a:defRPr sz="1700">
                  <a:latin typeface="Verdana"/>
                  <a:ea typeface="Verdana"/>
                  <a:cs typeface="Verdana"/>
                  <a:sym typeface="Verdana"/>
                </a:defRPr>
              </a:pPr>
              <a:endParaRPr/>
            </a:p>
          </p:txBody>
        </p:sp>
        <p:sp>
          <p:nvSpPr>
            <p:cNvPr id="463" name="certainly studies, analyzes, and compares…"/>
            <p:cNvSpPr txBox="1"/>
            <p:nvPr/>
          </p:nvSpPr>
          <p:spPr>
            <a:xfrm>
              <a:off x="83618" y="124095"/>
              <a:ext cx="4441276" cy="132343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p>
              <a:pPr algn="ctr">
                <a:defRPr>
                  <a:latin typeface="Verdana"/>
                  <a:ea typeface="Verdana"/>
                  <a:cs typeface="Verdana"/>
                  <a:sym typeface="Verdana"/>
                </a:defRPr>
              </a:pPr>
              <a:r>
                <a:rPr sz="1600" dirty="0"/>
                <a:t>certainly </a:t>
              </a:r>
              <a:r>
                <a:rPr sz="1600" i="1" dirty="0"/>
                <a:t>studies, analyzes, and </a:t>
              </a:r>
              <a:r>
                <a:rPr lang="es-ES" sz="1600" i="1" dirty="0" err="1"/>
                <a:t>contrasts</a:t>
              </a:r>
              <a:r>
                <a:rPr sz="1600" i="1" dirty="0"/>
                <a:t> </a:t>
              </a:r>
            </a:p>
            <a:p>
              <a:pPr algn="ctr">
                <a:defRPr>
                  <a:latin typeface="Verdana"/>
                  <a:ea typeface="Verdana"/>
                  <a:cs typeface="Verdana"/>
                  <a:sym typeface="Verdana"/>
                </a:defRPr>
              </a:pPr>
              <a:r>
                <a:rPr sz="1600" i="1" dirty="0"/>
                <a:t>two  or more languages descriptively in </a:t>
              </a:r>
            </a:p>
            <a:p>
              <a:pPr algn="ctr">
                <a:defRPr>
                  <a:latin typeface="Verdana"/>
                  <a:ea typeface="Verdana"/>
                  <a:cs typeface="Verdana"/>
                  <a:sym typeface="Verdana"/>
                </a:defRPr>
              </a:pPr>
              <a:r>
                <a:rPr sz="1600" i="1" dirty="0"/>
                <a:t>order to find out </a:t>
              </a:r>
              <a:r>
                <a:rPr sz="1600" b="1" i="1" dirty="0"/>
                <a:t>similarities</a:t>
              </a:r>
              <a:r>
                <a:rPr sz="1600" i="1" dirty="0"/>
                <a:t> and </a:t>
              </a:r>
            </a:p>
            <a:p>
              <a:pPr algn="ctr">
                <a:defRPr>
                  <a:latin typeface="Verdana"/>
                  <a:ea typeface="Verdana"/>
                  <a:cs typeface="Verdana"/>
                  <a:sym typeface="Verdana"/>
                </a:defRPr>
              </a:pPr>
              <a:r>
                <a:rPr sz="1600" b="1" i="1" dirty="0"/>
                <a:t>differences</a:t>
              </a:r>
              <a:r>
                <a:rPr sz="1600" i="1" dirty="0"/>
                <a:t> among them during the</a:t>
              </a:r>
            </a:p>
            <a:p>
              <a:pPr algn="ctr">
                <a:defRPr>
                  <a:latin typeface="Verdana"/>
                  <a:ea typeface="Verdana"/>
                  <a:cs typeface="Verdana"/>
                  <a:sym typeface="Verdana"/>
                </a:defRPr>
              </a:pPr>
              <a:r>
                <a:rPr sz="1600" i="1" dirty="0"/>
                <a:t> language learning process</a:t>
              </a:r>
            </a:p>
          </p:txBody>
        </p:sp>
      </p:grpSp>
      <p:grpSp>
        <p:nvGrpSpPr>
          <p:cNvPr id="467" name="Group"/>
          <p:cNvGrpSpPr/>
          <p:nvPr/>
        </p:nvGrpSpPr>
        <p:grpSpPr>
          <a:xfrm>
            <a:off x="523492" y="4149080"/>
            <a:ext cx="3272481" cy="2232249"/>
            <a:chOff x="0" y="0"/>
            <a:chExt cx="3272480" cy="2232248"/>
          </a:xfrm>
        </p:grpSpPr>
        <p:sp>
          <p:nvSpPr>
            <p:cNvPr id="465" name="Shape"/>
            <p:cNvSpPr/>
            <p:nvPr/>
          </p:nvSpPr>
          <p:spPr>
            <a:xfrm>
              <a:off x="88067" y="0"/>
              <a:ext cx="3096345" cy="2232249"/>
            </a:xfrm>
            <a:custGeom>
              <a:avLst/>
              <a:gdLst/>
              <a:ahLst/>
              <a:cxnLst>
                <a:cxn ang="0">
                  <a:pos x="wd2" y="hd2"/>
                </a:cxn>
                <a:cxn ang="5400000">
                  <a:pos x="wd2" y="hd2"/>
                </a:cxn>
                <a:cxn ang="10800000">
                  <a:pos x="wd2" y="hd2"/>
                </a:cxn>
                <a:cxn ang="16200000">
                  <a:pos x="wd2" y="hd2"/>
                </a:cxn>
              </a:cxnLst>
              <a:rect l="0" t="0" r="r" b="b"/>
              <a:pathLst>
                <a:path w="21600" h="21600" extrusionOk="0">
                  <a:moveTo>
                    <a:pt x="0" y="3600"/>
                  </a:moveTo>
                  <a:cubicBezTo>
                    <a:pt x="0" y="1612"/>
                    <a:pt x="1162" y="0"/>
                    <a:pt x="2595" y="0"/>
                  </a:cubicBezTo>
                  <a:lnTo>
                    <a:pt x="19005" y="0"/>
                  </a:lnTo>
                  <a:cubicBezTo>
                    <a:pt x="20438" y="0"/>
                    <a:pt x="21600" y="1612"/>
                    <a:pt x="21600" y="3600"/>
                  </a:cubicBezTo>
                  <a:lnTo>
                    <a:pt x="21600" y="18000"/>
                  </a:lnTo>
                  <a:cubicBezTo>
                    <a:pt x="21600" y="19988"/>
                    <a:pt x="20438" y="21600"/>
                    <a:pt x="19005" y="21600"/>
                  </a:cubicBezTo>
                  <a:lnTo>
                    <a:pt x="2595" y="21600"/>
                  </a:lnTo>
                  <a:cubicBezTo>
                    <a:pt x="1162" y="21600"/>
                    <a:pt x="0" y="19988"/>
                    <a:pt x="0" y="18000"/>
                  </a:cubicBezTo>
                  <a:close/>
                </a:path>
              </a:pathLst>
            </a:custGeom>
            <a:gradFill flip="none" rotWithShape="1">
              <a:gsLst>
                <a:gs pos="0">
                  <a:schemeClr val="accent5"/>
                </a:gs>
                <a:gs pos="35000">
                  <a:schemeClr val="accent6">
                    <a:lumOff val="26369"/>
                  </a:schemeClr>
                </a:gs>
                <a:gs pos="100000">
                  <a:schemeClr val="accent4">
                    <a:lumOff val="48879"/>
                  </a:schemeClr>
                </a:gs>
              </a:gsLst>
              <a:lin ang="16200000" scaled="0"/>
            </a:gradFill>
            <a:ln w="9525" cap="flat">
              <a:solidFill>
                <a:srgbClr val="000000"/>
              </a:solidFill>
              <a:prstDash val="solid"/>
              <a:bevel/>
            </a:ln>
            <a:effectLst>
              <a:outerShdw blurRad="63500" dist="38100" dir="5400000" rotWithShape="0">
                <a:srgbClr val="000000">
                  <a:alpha val="40000"/>
                </a:srgbClr>
              </a:outerShdw>
            </a:effectLst>
          </p:spPr>
          <p:txBody>
            <a:bodyPr wrap="square" lIns="45719" tIns="45719" rIns="45719" bIns="45719" numCol="1" anchor="ctr">
              <a:noAutofit/>
            </a:bodyPr>
            <a:lstStyle/>
            <a:p>
              <a:pPr algn="ctr">
                <a:defRPr sz="1400">
                  <a:latin typeface="Verdana"/>
                  <a:ea typeface="Verdana"/>
                  <a:cs typeface="Verdana"/>
                  <a:sym typeface="Verdana"/>
                </a:defRPr>
              </a:pPr>
              <a:endParaRPr/>
            </a:p>
          </p:txBody>
        </p:sp>
        <p:sp>
          <p:nvSpPr>
            <p:cNvPr id="466" name="Originally known as Comparative…"/>
            <p:cNvSpPr txBox="1"/>
            <p:nvPr/>
          </p:nvSpPr>
          <p:spPr>
            <a:xfrm>
              <a:off x="-1" y="98854"/>
              <a:ext cx="3272481" cy="20345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p>
              <a:pPr algn="ctr">
                <a:defRPr>
                  <a:latin typeface="Verdana"/>
                  <a:ea typeface="Verdana"/>
                  <a:cs typeface="Verdana"/>
                  <a:sym typeface="Verdana"/>
                </a:defRPr>
              </a:pPr>
              <a:r>
                <a:rPr sz="1400" dirty="0"/>
                <a:t>Originally known as Comparative</a:t>
              </a:r>
            </a:p>
            <a:p>
              <a:pPr algn="ctr">
                <a:defRPr>
                  <a:latin typeface="Verdana"/>
                  <a:ea typeface="Verdana"/>
                  <a:cs typeface="Verdana"/>
                  <a:sym typeface="Verdana"/>
                </a:defRPr>
              </a:pPr>
              <a:r>
                <a:rPr sz="1400" dirty="0"/>
                <a:t> Philology is a branch of Historical </a:t>
              </a:r>
            </a:p>
            <a:p>
              <a:pPr algn="ctr">
                <a:defRPr>
                  <a:latin typeface="Verdana"/>
                  <a:ea typeface="Verdana"/>
                  <a:cs typeface="Verdana"/>
                  <a:sym typeface="Verdana"/>
                </a:defRPr>
              </a:pPr>
              <a:r>
                <a:rPr sz="1400" dirty="0"/>
                <a:t>or Diachronic Linguistics that is</a:t>
              </a:r>
            </a:p>
            <a:p>
              <a:pPr algn="ctr">
                <a:defRPr>
                  <a:latin typeface="Verdana"/>
                  <a:ea typeface="Verdana"/>
                  <a:cs typeface="Verdana"/>
                  <a:sym typeface="Verdana"/>
                </a:defRPr>
              </a:pPr>
              <a:r>
                <a:rPr sz="1400" dirty="0"/>
                <a:t> concerned with </a:t>
              </a:r>
              <a:r>
                <a:rPr sz="1400" i="1" dirty="0"/>
                <a:t>comparing </a:t>
              </a:r>
            </a:p>
            <a:p>
              <a:pPr algn="ctr">
                <a:defRPr>
                  <a:latin typeface="Verdana"/>
                  <a:ea typeface="Verdana"/>
                  <a:cs typeface="Verdana"/>
                  <a:sym typeface="Verdana"/>
                </a:defRPr>
              </a:pPr>
              <a:r>
                <a:rPr sz="1400" i="1" dirty="0"/>
                <a:t>languages in order to establish </a:t>
              </a:r>
            </a:p>
            <a:p>
              <a:pPr algn="ctr">
                <a:defRPr>
                  <a:latin typeface="Verdana"/>
                  <a:ea typeface="Verdana"/>
                  <a:cs typeface="Verdana"/>
                  <a:sym typeface="Verdana"/>
                </a:defRPr>
              </a:pPr>
              <a:r>
                <a:rPr sz="1400" i="1" dirty="0"/>
                <a:t>their </a:t>
              </a:r>
              <a:r>
                <a:rPr sz="1400" b="1" i="1" dirty="0"/>
                <a:t>historical relatedness</a:t>
              </a:r>
              <a:r>
                <a:rPr sz="1400" i="1" dirty="0"/>
                <a:t>.</a:t>
              </a:r>
              <a:r>
                <a:rPr sz="1400" dirty="0"/>
                <a:t> </a:t>
              </a:r>
            </a:p>
            <a:p>
              <a:pPr algn="ctr">
                <a:defRPr>
                  <a:latin typeface="Verdana"/>
                  <a:ea typeface="Verdana"/>
                  <a:cs typeface="Verdana"/>
                  <a:sym typeface="Verdana"/>
                </a:defRPr>
              </a:pPr>
              <a:r>
                <a:rPr sz="1400" dirty="0"/>
                <a:t>This </a:t>
              </a:r>
              <a:r>
                <a:rPr lang="es-ES" sz="1400" dirty="0"/>
                <a:t>m</a:t>
              </a:r>
              <a:r>
                <a:rPr sz="1400" dirty="0"/>
                <a:t>ay be known as </a:t>
              </a:r>
            </a:p>
            <a:p>
              <a:pPr algn="ctr">
                <a:defRPr>
                  <a:latin typeface="Verdana"/>
                  <a:ea typeface="Verdana"/>
                  <a:cs typeface="Verdana"/>
                  <a:sym typeface="Verdana"/>
                </a:defRPr>
              </a:pPr>
              <a:r>
                <a:rPr sz="1400" dirty="0"/>
                <a:t>Comparative diachronic </a:t>
              </a:r>
            </a:p>
            <a:p>
              <a:pPr algn="ctr">
                <a:defRPr>
                  <a:latin typeface="Verdana"/>
                  <a:ea typeface="Verdana"/>
                  <a:cs typeface="Verdana"/>
                  <a:sym typeface="Verdana"/>
                </a:defRPr>
              </a:pPr>
              <a:r>
                <a:rPr sz="1400" dirty="0"/>
                <a:t>Linguistics as well</a:t>
              </a:r>
            </a:p>
          </p:txBody>
        </p:sp>
      </p:grpSp>
      <p:cxnSp>
        <p:nvCxnSpPr>
          <p:cNvPr id="468" name="Connection Line"/>
          <p:cNvCxnSpPr>
            <a:cxnSpLocks/>
          </p:cNvCxnSpPr>
          <p:nvPr/>
        </p:nvCxnSpPr>
        <p:spPr>
          <a:xfrm>
            <a:off x="4489998" y="1050063"/>
            <a:ext cx="15476" cy="453141"/>
          </a:xfrm>
          <a:prstGeom prst="straightConnector1">
            <a:avLst/>
          </a:prstGeom>
          <a:ln w="38100">
            <a:solidFill>
              <a:srgbClr val="D2DA7A"/>
            </a:solidFill>
            <a:bevel/>
            <a:tailEnd type="triangle"/>
          </a:ln>
          <a:effectLst>
            <a:outerShdw blurRad="63500" dist="38100" dir="5400000" rotWithShape="0">
              <a:srgbClr val="000000">
                <a:alpha val="40000"/>
              </a:srgbClr>
            </a:outerShdw>
          </a:effectLst>
        </p:spPr>
      </p:cxnSp>
      <p:cxnSp>
        <p:nvCxnSpPr>
          <p:cNvPr id="469" name="Connection Line"/>
          <p:cNvCxnSpPr>
            <a:cxnSpLocks/>
            <a:endCxn id="460" idx="0"/>
          </p:cNvCxnSpPr>
          <p:nvPr/>
        </p:nvCxnSpPr>
        <p:spPr>
          <a:xfrm>
            <a:off x="4519365" y="2666841"/>
            <a:ext cx="2647949" cy="712583"/>
          </a:xfrm>
          <a:prstGeom prst="bentConnector2">
            <a:avLst/>
          </a:prstGeom>
          <a:ln w="38100">
            <a:solidFill>
              <a:srgbClr val="FADA7A"/>
            </a:solidFill>
            <a:bevel/>
            <a:tailEnd type="triangle"/>
          </a:ln>
          <a:effectLst>
            <a:outerShdw blurRad="38100" dist="23000" dir="5400000" rotWithShape="0">
              <a:srgbClr val="000000">
                <a:alpha val="35000"/>
              </a:srgbClr>
            </a:outerShdw>
          </a:effectLst>
        </p:spPr>
      </p:cxnSp>
      <p:cxnSp>
        <p:nvCxnSpPr>
          <p:cNvPr id="470" name="Connection Line"/>
          <p:cNvCxnSpPr>
            <a:cxnSpLocks/>
            <a:stCxn id="459" idx="2"/>
            <a:endCxn id="461" idx="0"/>
          </p:cNvCxnSpPr>
          <p:nvPr/>
        </p:nvCxnSpPr>
        <p:spPr>
          <a:xfrm rot="5400000">
            <a:off x="2644544" y="1467180"/>
            <a:ext cx="1406928" cy="2376549"/>
          </a:xfrm>
          <a:prstGeom prst="bentConnector3">
            <a:avLst>
              <a:gd name="adj1" fmla="val 50000"/>
            </a:avLst>
          </a:prstGeom>
          <a:ln w="38100">
            <a:solidFill>
              <a:srgbClr val="FADA7A"/>
            </a:solidFill>
            <a:bevel/>
            <a:tailEnd type="triangle"/>
          </a:ln>
          <a:effectLst>
            <a:outerShdw blurRad="38100" dist="23000" dir="5400000" rotWithShape="0">
              <a:srgbClr val="000000">
                <a:alpha val="35000"/>
              </a:srgbClr>
            </a:outerShdw>
          </a:effectLst>
        </p:spPr>
      </p:cxnSp>
      <p:sp>
        <p:nvSpPr>
          <p:cNvPr id="478" name="Connection Line"/>
          <p:cNvSpPr/>
          <p:nvPr/>
        </p:nvSpPr>
        <p:spPr>
          <a:xfrm>
            <a:off x="2159000" y="3533140"/>
            <a:ext cx="2018031" cy="610870"/>
          </a:xfrm>
          <a:custGeom>
            <a:avLst/>
            <a:gdLst/>
            <a:ahLst/>
            <a:cxnLst>
              <a:cxn ang="0">
                <a:pos x="wd2" y="hd2"/>
              </a:cxn>
              <a:cxn ang="5400000">
                <a:pos x="wd2" y="hd2"/>
              </a:cxn>
              <a:cxn ang="10800000">
                <a:pos x="wd2" y="hd2"/>
              </a:cxn>
              <a:cxn ang="16200000">
                <a:pos x="wd2" y="hd2"/>
              </a:cxn>
            </a:cxnLst>
            <a:rect l="0" t="0" r="r" b="b"/>
            <a:pathLst>
              <a:path w="21600" h="21600" extrusionOk="0">
                <a:moveTo>
                  <a:pt x="18881" y="0"/>
                </a:moveTo>
                <a:lnTo>
                  <a:pt x="21600" y="0"/>
                </a:lnTo>
                <a:lnTo>
                  <a:pt x="21600" y="12619"/>
                </a:lnTo>
                <a:lnTo>
                  <a:pt x="0" y="12619"/>
                </a:lnTo>
                <a:lnTo>
                  <a:pt x="0" y="21600"/>
                </a:lnTo>
              </a:path>
            </a:pathLst>
          </a:custGeom>
          <a:ln w="38100">
            <a:solidFill>
              <a:srgbClr val="D2DA7A"/>
            </a:solidFill>
            <a:bevel/>
            <a:tailEnd type="triangle"/>
          </a:ln>
          <a:effectLst>
            <a:outerShdw blurRad="63500" dist="38100" dir="5400000" rotWithShape="0">
              <a:srgbClr val="000000">
                <a:alpha val="40000"/>
              </a:srgbClr>
            </a:outerShdw>
          </a:effectLst>
        </p:spPr>
        <p:txBody>
          <a:bodyPr/>
          <a:lstStyle/>
          <a:p>
            <a:endParaRPr/>
          </a:p>
        </p:txBody>
      </p:sp>
      <p:sp>
        <p:nvSpPr>
          <p:cNvPr id="479" name="Connection Line"/>
          <p:cNvSpPr/>
          <p:nvPr/>
        </p:nvSpPr>
        <p:spPr>
          <a:xfrm>
            <a:off x="6443980" y="3717290"/>
            <a:ext cx="722630" cy="7150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1011"/>
                </a:lnTo>
                <a:lnTo>
                  <a:pt x="0" y="11011"/>
                </a:lnTo>
                <a:lnTo>
                  <a:pt x="0" y="21600"/>
                </a:lnTo>
              </a:path>
            </a:pathLst>
          </a:custGeom>
          <a:ln w="38100">
            <a:solidFill>
              <a:srgbClr val="D2DA7A"/>
            </a:solidFill>
            <a:bevel/>
            <a:tailEnd type="triangle"/>
          </a:ln>
          <a:effectLst>
            <a:outerShdw blurRad="63500" dist="38100" dir="5400000" rotWithShape="0">
              <a:srgbClr val="000000">
                <a:alpha val="40000"/>
              </a:srgbClr>
            </a:outerShdw>
          </a:effectLst>
        </p:spPr>
        <p:txBody>
          <a:bodyPr/>
          <a:lstStyle/>
          <a:p>
            <a:endParaRPr/>
          </a:p>
        </p:txBody>
      </p:sp>
      <p:grpSp>
        <p:nvGrpSpPr>
          <p:cNvPr id="475" name="Group">
            <a:hlinkClick r:id="" action="ppaction://hlinkshowjump?jump=firstslide"/>
          </p:cNvPr>
          <p:cNvGrpSpPr/>
          <p:nvPr/>
        </p:nvGrpSpPr>
        <p:grpSpPr>
          <a:xfrm>
            <a:off x="7858148" y="6215081"/>
            <a:ext cx="357191" cy="285753"/>
            <a:chOff x="0" y="0"/>
            <a:chExt cx="357189" cy="285752"/>
          </a:xfrm>
        </p:grpSpPr>
        <p:sp>
          <p:nvSpPr>
            <p:cNvPr id="473" name="Rectangle"/>
            <p:cNvSpPr/>
            <p:nvPr/>
          </p:nvSpPr>
          <p:spPr>
            <a:xfrm>
              <a:off x="0" y="-1"/>
              <a:ext cx="357190" cy="285754"/>
            </a:xfrm>
            <a:prstGeom prst="rect">
              <a:avLst/>
            </a:prstGeom>
            <a:gradFill flip="none" rotWithShape="1">
              <a:gsLst>
                <a:gs pos="0">
                  <a:srgbClr val="A3AB4F"/>
                </a:gs>
                <a:gs pos="80000">
                  <a:srgbClr val="D7E168"/>
                </a:gs>
                <a:gs pos="100000">
                  <a:srgbClr val="DAE466"/>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chemeClr val="accent3">
                      <a:lumOff val="44000"/>
                    </a:schemeClr>
                  </a:solidFill>
                  <a:latin typeface="Verdana"/>
                  <a:ea typeface="Verdana"/>
                  <a:cs typeface="Verdana"/>
                  <a:sym typeface="Verdana"/>
                </a:defRPr>
              </a:pPr>
              <a:endParaRPr/>
            </a:p>
          </p:txBody>
        </p:sp>
        <p:sp>
          <p:nvSpPr>
            <p:cNvPr id="474" name="Shape"/>
            <p:cNvSpPr/>
            <p:nvPr/>
          </p:nvSpPr>
          <p:spPr>
            <a:xfrm>
              <a:off x="71437" y="35718"/>
              <a:ext cx="214315" cy="214316"/>
            </a:xfrm>
            <a:custGeom>
              <a:avLst/>
              <a:gdLst/>
              <a:ahLst/>
              <a:cxnLst>
                <a:cxn ang="0">
                  <a:pos x="wd2" y="hd2"/>
                </a:cxn>
                <a:cxn ang="5400000">
                  <a:pos x="wd2" y="hd2"/>
                </a:cxn>
                <a:cxn ang="10800000">
                  <a:pos x="wd2" y="hd2"/>
                </a:cxn>
                <a:cxn ang="16200000">
                  <a:pos x="wd2" y="hd2"/>
                </a:cxn>
              </a:cxnLst>
              <a:rect l="0" t="0" r="r" b="b"/>
              <a:pathLst>
                <a:path w="21600" h="21600" extrusionOk="0">
                  <a:moveTo>
                    <a:pt x="5400" y="10800"/>
                  </a:moveTo>
                  <a:lnTo>
                    <a:pt x="21600" y="0"/>
                  </a:lnTo>
                  <a:lnTo>
                    <a:pt x="21600" y="21600"/>
                  </a:lnTo>
                  <a:close/>
                  <a:moveTo>
                    <a:pt x="2700" y="0"/>
                  </a:moveTo>
                  <a:lnTo>
                    <a:pt x="0" y="0"/>
                  </a:lnTo>
                  <a:lnTo>
                    <a:pt x="0" y="21600"/>
                  </a:lnTo>
                  <a:lnTo>
                    <a:pt x="2700" y="21600"/>
                  </a:lnTo>
                  <a:close/>
                </a:path>
              </a:pathLst>
            </a:custGeom>
            <a:solidFill>
              <a:srgbClr val="000000">
                <a:alpha val="40000"/>
              </a:srgbClr>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latin typeface="Verdana"/>
                  <a:ea typeface="Verdana"/>
                  <a:cs typeface="Verdana"/>
                  <a:sym typeface="Verdana"/>
                </a:defRPr>
              </a:pPr>
              <a:endParaRPr/>
            </a:p>
          </p:txBody>
        </p:sp>
      </p:grpSp>
      <p:pic>
        <p:nvPicPr>
          <p:cNvPr id="476" name="Ver imagen en tamaño completo" descr="Ver imagen en tamaño completo">
            <a:hlinkClick r:id="rId2"/>
          </p:cNvPr>
          <p:cNvPicPr>
            <a:picLocks noChangeAspect="1"/>
          </p:cNvPicPr>
          <p:nvPr/>
        </p:nvPicPr>
        <p:blipFill>
          <a:blip r:embed="rId3"/>
          <a:stretch>
            <a:fillRect/>
          </a:stretch>
        </p:blipFill>
        <p:spPr>
          <a:xfrm>
            <a:off x="4139951" y="3284983"/>
            <a:ext cx="762001" cy="762001"/>
          </a:xfrm>
          <a:prstGeom prst="rect">
            <a:avLst/>
          </a:prstGeom>
          <a:ln w="190500" cap="rnd">
            <a:solidFill>
              <a:srgbClr val="C8C6BD"/>
            </a:solidFill>
            <a:bevel/>
          </a:ln>
          <a:effectLst>
            <a:outerShdw blurRad="101600" dist="50800" dir="7200000" rotWithShape="0">
              <a:srgbClr val="000000">
                <a:alpha val="45000"/>
              </a:srgbClr>
            </a:outerShdw>
          </a:effectLst>
        </p:spPr>
      </p:pic>
      <p:pic>
        <p:nvPicPr>
          <p:cNvPr id="22" name="Picture 2" descr="Problems Playing Video? - MacDonald Clan - Scotland - Canada - USA">
            <a:hlinkClick r:id="rId4"/>
            <a:extLst>
              <a:ext uri="{FF2B5EF4-FFF2-40B4-BE49-F238E27FC236}">
                <a16:creationId xmlns:a16="http://schemas.microsoft.com/office/drawing/2014/main" id="{9AC17FF2-D435-EF4F-BCBE-254BDA10EE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8148" y="409839"/>
            <a:ext cx="425896" cy="372440"/>
          </a:xfrm>
          <a:prstGeom prst="rect">
            <a:avLst/>
          </a:prstGeom>
          <a:noFill/>
          <a:extLst>
            <a:ext uri="{909E8E84-426E-40DD-AFC4-6F175D3DCCD1}">
              <a14:hiddenFill xmlns:a14="http://schemas.microsoft.com/office/drawing/2010/main">
                <a:solidFill>
                  <a:srgbClr val="FFFFFF"/>
                </a:solidFill>
              </a14:hiddenFill>
            </a:ext>
          </a:extLst>
        </p:spPr>
      </p:pic>
      <p:pic>
        <p:nvPicPr>
          <p:cNvPr id="23" name="Family tree of the Centum group of Indo-European languages" descr="Family tree of the Centum group of Indo-European languages">
            <a:extLst>
              <a:ext uri="{FF2B5EF4-FFF2-40B4-BE49-F238E27FC236}">
                <a16:creationId xmlns:a16="http://schemas.microsoft.com/office/drawing/2014/main" id="{1E73D6AB-641F-2048-92E8-F63AF74AFE04}"/>
              </a:ext>
            </a:extLst>
          </p:cNvPr>
          <p:cNvPicPr>
            <a:picLocks noChangeAspect="1"/>
          </p:cNvPicPr>
          <p:nvPr/>
        </p:nvPicPr>
        <p:blipFill>
          <a:blip r:embed="rId6"/>
          <a:stretch>
            <a:fillRect/>
          </a:stretch>
        </p:blipFill>
        <p:spPr>
          <a:xfrm>
            <a:off x="317998" y="416102"/>
            <a:ext cx="8508004" cy="556748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ircl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458"/>
                                        </p:tgtEl>
                                        <p:attrNameLst>
                                          <p:attrName>style.visibility</p:attrName>
                                        </p:attrNameLst>
                                      </p:cBhvr>
                                      <p:to>
                                        <p:strVal val="visible"/>
                                      </p:to>
                                    </p:set>
                                    <p:anim calcmode="lin" valueType="num">
                                      <p:cBhvr>
                                        <p:cTn id="7" dur="1000" fill="hold"/>
                                        <p:tgtEl>
                                          <p:spTgt spid="458"/>
                                        </p:tgtEl>
                                        <p:attrNameLst>
                                          <p:attrName>ppt_w</p:attrName>
                                        </p:attrNameLst>
                                      </p:cBhvr>
                                      <p:tavLst>
                                        <p:tav tm="0">
                                          <p:val>
                                            <p:fltVal val="0"/>
                                          </p:val>
                                        </p:tav>
                                        <p:tav tm="100000">
                                          <p:val>
                                            <p:strVal val="#ppt_w"/>
                                          </p:val>
                                        </p:tav>
                                      </p:tavLst>
                                    </p:anim>
                                    <p:anim calcmode="lin" valueType="num">
                                      <p:cBhvr>
                                        <p:cTn id="8" dur="1000" fill="hold"/>
                                        <p:tgtEl>
                                          <p:spTgt spid="45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468"/>
                                        </p:tgtEl>
                                        <p:attrNameLst>
                                          <p:attrName>style.visibility</p:attrName>
                                        </p:attrNameLst>
                                      </p:cBhvr>
                                      <p:to>
                                        <p:strVal val="visible"/>
                                      </p:to>
                                    </p:set>
                                    <p:animEffect transition="in" filter="dissolve">
                                      <p:cBhvr>
                                        <p:cTn id="13" dur="500"/>
                                        <p:tgtEl>
                                          <p:spTgt spid="468"/>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3" nodeType="clickEffect">
                                  <p:stCondLst>
                                    <p:cond delay="0"/>
                                  </p:stCondLst>
                                  <p:iterate>
                                    <p:tmAbs val="0"/>
                                  </p:iterate>
                                  <p:childTnLst>
                                    <p:set>
                                      <p:cBhvr>
                                        <p:cTn id="17" fill="hold"/>
                                        <p:tgtEl>
                                          <p:spTgt spid="459"/>
                                        </p:tgtEl>
                                        <p:attrNameLst>
                                          <p:attrName>style.visibility</p:attrName>
                                        </p:attrNameLst>
                                      </p:cBhvr>
                                      <p:to>
                                        <p:strVal val="visible"/>
                                      </p:to>
                                    </p:set>
                                    <p:animEffect transition="in" filter="box(in)">
                                      <p:cBhvr>
                                        <p:cTn id="18" dur="2000"/>
                                        <p:tgtEl>
                                          <p:spTgt spid="45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fill="hold" grpId="4" nodeType="clickEffect">
                                  <p:stCondLst>
                                    <p:cond delay="0"/>
                                  </p:stCondLst>
                                  <p:iterate>
                                    <p:tmAbs val="0"/>
                                  </p:iterate>
                                  <p:childTnLst>
                                    <p:set>
                                      <p:cBhvr>
                                        <p:cTn id="22" fill="hold"/>
                                        <p:tgtEl>
                                          <p:spTgt spid="470"/>
                                        </p:tgtEl>
                                        <p:attrNameLst>
                                          <p:attrName>style.visibility</p:attrName>
                                        </p:attrNameLst>
                                      </p:cBhvr>
                                      <p:to>
                                        <p:strVal val="visible"/>
                                      </p:to>
                                    </p:set>
                                    <p:animEffect transition="in" filter="dissolve">
                                      <p:cBhvr>
                                        <p:cTn id="23" dur="500"/>
                                        <p:tgtEl>
                                          <p:spTgt spid="470"/>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fill="hold" grpId="5" nodeType="clickEffect">
                                  <p:stCondLst>
                                    <p:cond delay="0"/>
                                  </p:stCondLst>
                                  <p:iterate>
                                    <p:tmAbs val="0"/>
                                  </p:iterate>
                                  <p:childTnLst>
                                    <p:set>
                                      <p:cBhvr>
                                        <p:cTn id="27" fill="hold"/>
                                        <p:tgtEl>
                                          <p:spTgt spid="476"/>
                                        </p:tgtEl>
                                        <p:attrNameLst>
                                          <p:attrName>style.visibility</p:attrName>
                                        </p:attrNameLst>
                                      </p:cBhvr>
                                      <p:to>
                                        <p:strVal val="visible"/>
                                      </p:to>
                                    </p:set>
                                    <p:animEffect transition="in" filter="dissolve">
                                      <p:cBhvr>
                                        <p:cTn id="28" dur="500"/>
                                        <p:tgtEl>
                                          <p:spTgt spid="47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fill="hold" grpId="6" nodeType="clickEffect">
                                  <p:stCondLst>
                                    <p:cond delay="0"/>
                                  </p:stCondLst>
                                  <p:iterate>
                                    <p:tmAbs val="0"/>
                                  </p:iterate>
                                  <p:childTnLst>
                                    <p:set>
                                      <p:cBhvr>
                                        <p:cTn id="32" fill="hold"/>
                                        <p:tgtEl>
                                          <p:spTgt spid="469"/>
                                        </p:tgtEl>
                                        <p:attrNameLst>
                                          <p:attrName>style.visibility</p:attrName>
                                        </p:attrNameLst>
                                      </p:cBhvr>
                                      <p:to>
                                        <p:strVal val="visible"/>
                                      </p:to>
                                    </p:set>
                                    <p:animEffect transition="in" filter="dissolve">
                                      <p:cBhvr>
                                        <p:cTn id="33" dur="500"/>
                                        <p:tgtEl>
                                          <p:spTgt spid="469"/>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7" nodeType="clickEffect">
                                  <p:stCondLst>
                                    <p:cond delay="0"/>
                                  </p:stCondLst>
                                  <p:iterate>
                                    <p:tmAbs val="0"/>
                                  </p:iterate>
                                  <p:childTnLst>
                                    <p:set>
                                      <p:cBhvr>
                                        <p:cTn id="37" fill="hold"/>
                                        <p:tgtEl>
                                          <p:spTgt spid="461"/>
                                        </p:tgtEl>
                                        <p:attrNameLst>
                                          <p:attrName>style.visibility</p:attrName>
                                        </p:attrNameLst>
                                      </p:cBhvr>
                                      <p:to>
                                        <p:strVal val="visible"/>
                                      </p:to>
                                    </p:set>
                                    <p:animEffect transition="in" filter="box(in)">
                                      <p:cBhvr>
                                        <p:cTn id="38" dur="2000"/>
                                        <p:tgtEl>
                                          <p:spTgt spid="461"/>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8" nodeType="clickEffect">
                                  <p:stCondLst>
                                    <p:cond delay="0"/>
                                  </p:stCondLst>
                                  <p:iterate>
                                    <p:tmAbs val="0"/>
                                  </p:iterate>
                                  <p:childTnLst>
                                    <p:set>
                                      <p:cBhvr>
                                        <p:cTn id="42" fill="hold"/>
                                        <p:tgtEl>
                                          <p:spTgt spid="460"/>
                                        </p:tgtEl>
                                        <p:attrNameLst>
                                          <p:attrName>style.visibility</p:attrName>
                                        </p:attrNameLst>
                                      </p:cBhvr>
                                      <p:to>
                                        <p:strVal val="visible"/>
                                      </p:to>
                                    </p:set>
                                    <p:animEffect transition="in" filter="box(in)">
                                      <p:cBhvr>
                                        <p:cTn id="43" dur="2000"/>
                                        <p:tgtEl>
                                          <p:spTgt spid="460"/>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fill="hold" grpId="9" nodeType="clickEffect">
                                  <p:stCondLst>
                                    <p:cond delay="0"/>
                                  </p:stCondLst>
                                  <p:iterate>
                                    <p:tmAbs val="0"/>
                                  </p:iterate>
                                  <p:childTnLst>
                                    <p:set>
                                      <p:cBhvr>
                                        <p:cTn id="47" fill="hold"/>
                                        <p:tgtEl>
                                          <p:spTgt spid="478"/>
                                        </p:tgtEl>
                                        <p:attrNameLst>
                                          <p:attrName>style.visibility</p:attrName>
                                        </p:attrNameLst>
                                      </p:cBhvr>
                                      <p:to>
                                        <p:strVal val="visible"/>
                                      </p:to>
                                    </p:set>
                                    <p:animEffect transition="in" filter="dissolve">
                                      <p:cBhvr>
                                        <p:cTn id="48" dur="500"/>
                                        <p:tgtEl>
                                          <p:spTgt spid="478"/>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fill="hold" grpId="10" nodeType="clickEffect">
                                  <p:stCondLst>
                                    <p:cond delay="0"/>
                                  </p:stCondLst>
                                  <p:iterate>
                                    <p:tmAbs val="0"/>
                                  </p:iterate>
                                  <p:childTnLst>
                                    <p:set>
                                      <p:cBhvr>
                                        <p:cTn id="52" fill="hold"/>
                                        <p:tgtEl>
                                          <p:spTgt spid="479"/>
                                        </p:tgtEl>
                                        <p:attrNameLst>
                                          <p:attrName>style.visibility</p:attrName>
                                        </p:attrNameLst>
                                      </p:cBhvr>
                                      <p:to>
                                        <p:strVal val="visible"/>
                                      </p:to>
                                    </p:set>
                                    <p:animEffect transition="in" filter="dissolve">
                                      <p:cBhvr>
                                        <p:cTn id="53" dur="500"/>
                                        <p:tgtEl>
                                          <p:spTgt spid="479"/>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11" nodeType="clickEffect">
                                  <p:stCondLst>
                                    <p:cond delay="0"/>
                                  </p:stCondLst>
                                  <p:iterate>
                                    <p:tmAbs val="0"/>
                                  </p:iterate>
                                  <p:childTnLst>
                                    <p:set>
                                      <p:cBhvr>
                                        <p:cTn id="57" fill="hold"/>
                                        <p:tgtEl>
                                          <p:spTgt spid="467"/>
                                        </p:tgtEl>
                                        <p:attrNameLst>
                                          <p:attrName>style.visibility</p:attrName>
                                        </p:attrNameLst>
                                      </p:cBhvr>
                                      <p:to>
                                        <p:strVal val="visible"/>
                                      </p:to>
                                    </p:set>
                                    <p:animEffect transition="in" filter="box(in)">
                                      <p:cBhvr>
                                        <p:cTn id="58" dur="2000"/>
                                        <p:tgtEl>
                                          <p:spTgt spid="467"/>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14" nodeType="clickEffect">
                                  <p:stCondLst>
                                    <p:cond delay="0"/>
                                  </p:stCondLst>
                                  <p:iterate>
                                    <p:tmAbs val="0"/>
                                  </p:iterate>
                                  <p:childTnLst>
                                    <p:set>
                                      <p:cBhvr>
                                        <p:cTn id="62" fill="hold"/>
                                        <p:tgtEl>
                                          <p:spTgt spid="464"/>
                                        </p:tgtEl>
                                        <p:attrNameLst>
                                          <p:attrName>style.visibility</p:attrName>
                                        </p:attrNameLst>
                                      </p:cBhvr>
                                      <p:to>
                                        <p:strVal val="visible"/>
                                      </p:to>
                                    </p:set>
                                    <p:animEffect transition="in" filter="box(in)">
                                      <p:cBhvr>
                                        <p:cTn id="63" dur="2000"/>
                                        <p:tgtEl>
                                          <p:spTgt spid="464"/>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fill="hold" grpId="15" nodeType="clickEffect">
                                  <p:stCondLst>
                                    <p:cond delay="0"/>
                                  </p:stCondLst>
                                  <p:iterate>
                                    <p:tmAbs val="0"/>
                                  </p:iterate>
                                  <p:childTnLst>
                                    <p:set>
                                      <p:cBhvr>
                                        <p:cTn id="67" fill="hold"/>
                                        <p:tgtEl>
                                          <p:spTgt spid="475"/>
                                        </p:tgtEl>
                                        <p:attrNameLst>
                                          <p:attrName>style.visibility</p:attrName>
                                        </p:attrNameLst>
                                      </p:cBhvr>
                                      <p:to>
                                        <p:strVal val="visible"/>
                                      </p:to>
                                    </p:set>
                                    <p:animEffect transition="in" filter="dissolve">
                                      <p:cBhvr>
                                        <p:cTn id="68" dur="2000"/>
                                        <p:tgtEl>
                                          <p:spTgt spid="475"/>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fill="hold" grpId="0" nodeType="clickEffect">
                                  <p:stCondLst>
                                    <p:cond delay="0"/>
                                  </p:stCondLst>
                                  <p:iterate>
                                    <p:tmAbs val="0"/>
                                  </p:iterate>
                                  <p:childTnLst>
                                    <p:set>
                                      <p:cBhvr>
                                        <p:cTn id="72" fill="hold"/>
                                        <p:tgtEl>
                                          <p:spTgt spid="23"/>
                                        </p:tgtEl>
                                        <p:attrNameLst>
                                          <p:attrName>style.visibility</p:attrName>
                                        </p:attrNameLst>
                                      </p:cBhvr>
                                      <p:to>
                                        <p:strVal val="visible"/>
                                      </p:to>
                                    </p:set>
                                    <p:animEffect transition="in" filter="dissolve">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xit" fill="hold" grpId="1" nodeType="clickEffect">
                                  <p:stCondLst>
                                    <p:cond delay="0"/>
                                  </p:stCondLst>
                                  <p:iterate>
                                    <p:tmAbs val="0"/>
                                  </p:iterate>
                                  <p:childTnLst>
                                    <p:animEffect transition="out" filter="dissolve">
                                      <p:cBhvr>
                                        <p:cTn id="77" dur="500" fill="hold"/>
                                        <p:tgtEl>
                                          <p:spTgt spid="23"/>
                                        </p:tgtEl>
                                      </p:cBhvr>
                                    </p:animEffect>
                                    <p:set>
                                      <p:cBhvr>
                                        <p:cTn id="78" fill="hold">
                                          <p:stCondLst>
                                            <p:cond delay="499"/>
                                          </p:stCondLst>
                                        </p:cTn>
                                        <p:tgtEl>
                                          <p:spTgt spid="23"/>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 grpId="1" animBg="1" advAuto="0"/>
      <p:bldP spid="459" grpId="3" animBg="1" advAuto="0"/>
      <p:bldP spid="460" grpId="8" animBg="1" advAuto="0"/>
      <p:bldP spid="461" grpId="7" animBg="1" advAuto="0"/>
      <p:bldP spid="464" grpId="14" animBg="1" advAuto="0"/>
      <p:bldP spid="467" grpId="11" animBg="1" advAuto="0"/>
      <p:bldP spid="468" grpId="2" animBg="1" advAuto="0"/>
      <p:bldP spid="469" grpId="6" animBg="1" advAuto="0"/>
      <p:bldP spid="470" grpId="4" animBg="1" advAuto="0"/>
      <p:bldP spid="478" grpId="9" animBg="1" advAuto="0"/>
      <p:bldP spid="479" grpId="10" animBg="1" advAuto="0"/>
      <p:bldP spid="475" grpId="15" animBg="1" advAuto="0"/>
      <p:bldP spid="476" grpId="5" animBg="1" advAuto="0"/>
      <p:bldP spid="23" grpId="0" animBg="1" advAuto="0"/>
      <p:bldP spid="23"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LANGUAGE"/>
          <p:cNvSpPr/>
          <p:nvPr/>
        </p:nvSpPr>
        <p:spPr>
          <a:xfrm>
            <a:off x="3357553" y="567680"/>
            <a:ext cx="3068647" cy="469266"/>
          </a:xfrm>
          <a:prstGeom prst="rect">
            <a:avLst/>
          </a:prstGeom>
          <a:gradFill>
            <a:gsLst>
              <a:gs pos="0">
                <a:srgbClr val="F8FFB8"/>
              </a:gs>
              <a:gs pos="35000">
                <a:srgbClr val="FAFFCC"/>
              </a:gs>
              <a:gs pos="100000">
                <a:srgbClr val="FDFFEB"/>
              </a:gs>
            </a:gsLst>
            <a:lin ang="16200000"/>
          </a:gradFill>
          <a:ln>
            <a:solidFill>
              <a:srgbClr val="CFD775"/>
            </a:solidFill>
            <a:bevel/>
          </a:ln>
          <a:effectLst>
            <a:outerShdw blurRad="63500" dist="381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ctr">
            <a:spAutoFit/>
          </a:bodyPr>
          <a:lstStyle>
            <a:lvl1pPr algn="ctr">
              <a:defRPr sz="2400" b="1">
                <a:solidFill>
                  <a:srgbClr val="373D54"/>
                </a:solidFill>
                <a:latin typeface="Verdana"/>
                <a:ea typeface="Verdana"/>
                <a:cs typeface="Verdana"/>
                <a:sym typeface="Verdana"/>
              </a:defRPr>
            </a:lvl1pPr>
          </a:lstStyle>
          <a:p>
            <a:pPr>
              <a:defRPr sz="1800" b="0">
                <a:solidFill>
                  <a:srgbClr val="000000"/>
                </a:solidFill>
              </a:defRPr>
            </a:pPr>
            <a:r>
              <a:rPr sz="2400" b="1" dirty="0">
                <a:solidFill>
                  <a:srgbClr val="373D54"/>
                </a:solidFill>
              </a:rPr>
              <a:t>LANGUAGE  </a:t>
            </a:r>
          </a:p>
        </p:txBody>
      </p:sp>
      <p:grpSp>
        <p:nvGrpSpPr>
          <p:cNvPr id="484" name="Group"/>
          <p:cNvGrpSpPr/>
          <p:nvPr/>
        </p:nvGrpSpPr>
        <p:grpSpPr>
          <a:xfrm>
            <a:off x="3714744" y="4058672"/>
            <a:ext cx="1873251" cy="1169549"/>
            <a:chOff x="0" y="-13270"/>
            <a:chExt cx="1873250" cy="1169548"/>
          </a:xfrm>
        </p:grpSpPr>
        <p:sp>
          <p:nvSpPr>
            <p:cNvPr id="482" name="Rectangle"/>
            <p:cNvSpPr/>
            <p:nvPr/>
          </p:nvSpPr>
          <p:spPr>
            <a:xfrm>
              <a:off x="0" y="-1"/>
              <a:ext cx="1873250" cy="1143010"/>
            </a:xfrm>
            <a:prstGeom prst="rect">
              <a:avLst/>
            </a:prstGeom>
            <a:gradFill flip="none" rotWithShape="1">
              <a:gsLst>
                <a:gs pos="0">
                  <a:srgbClr val="FF9C9C"/>
                </a:gs>
                <a:gs pos="50000">
                  <a:srgbClr val="FFC3C3"/>
                </a:gs>
                <a:gs pos="100000">
                  <a:srgbClr val="FFE2E2"/>
                </a:gs>
              </a:gsLst>
              <a:lin ang="8100000" scaled="0"/>
            </a:gradFill>
            <a:ln w="9525" cap="flat">
              <a:solidFill>
                <a:srgbClr val="000000"/>
              </a:solidFill>
              <a:prstDash val="solid"/>
              <a:bevel/>
            </a:ln>
            <a:effectLst>
              <a:outerShdw blurRad="63500" dist="38100" dir="5400000" rotWithShape="0">
                <a:srgbClr val="000000">
                  <a:alpha val="40000"/>
                </a:srgbClr>
              </a:outerShdw>
            </a:effectLst>
          </p:spPr>
          <p:txBody>
            <a:bodyPr wrap="square" lIns="45719" tIns="45719" rIns="45719" bIns="45719" numCol="1" anchor="ctr">
              <a:noAutofit/>
            </a:bodyPr>
            <a:lstStyle/>
            <a:p>
              <a:pPr>
                <a:defRPr>
                  <a:latin typeface="Verdana"/>
                  <a:ea typeface="Verdana"/>
                  <a:cs typeface="Verdana"/>
                  <a:sym typeface="Verdana"/>
                </a:defRPr>
              </a:pPr>
              <a:endParaRPr/>
            </a:p>
          </p:txBody>
        </p:sp>
        <p:sp>
          <p:nvSpPr>
            <p:cNvPr id="483" name="1.- Mandarin…"/>
            <p:cNvSpPr txBox="1"/>
            <p:nvPr/>
          </p:nvSpPr>
          <p:spPr>
            <a:xfrm>
              <a:off x="0" y="-13270"/>
              <a:ext cx="1145503" cy="116954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p>
              <a:pPr>
                <a:defRPr>
                  <a:latin typeface="Verdana"/>
                  <a:ea typeface="Verdana"/>
                  <a:cs typeface="Verdana"/>
                  <a:sym typeface="Verdana"/>
                </a:defRPr>
              </a:pPr>
              <a:r>
                <a:rPr sz="1400" dirty="0">
                  <a:latin typeface="Arial"/>
                  <a:ea typeface="Arial"/>
                  <a:cs typeface="Arial"/>
                  <a:sym typeface="Arial"/>
                </a:rPr>
                <a:t>1.- Mandarin </a:t>
              </a:r>
            </a:p>
            <a:p>
              <a:pPr>
                <a:defRPr>
                  <a:latin typeface="Verdana"/>
                  <a:ea typeface="Verdana"/>
                  <a:cs typeface="Verdana"/>
                  <a:sym typeface="Verdana"/>
                </a:defRPr>
              </a:pPr>
              <a:r>
                <a:rPr sz="1400" dirty="0">
                  <a:latin typeface="Arial"/>
                  <a:ea typeface="Arial"/>
                  <a:cs typeface="Arial"/>
                  <a:sym typeface="Arial"/>
                </a:rPr>
                <a:t>2.- Hindi </a:t>
              </a:r>
            </a:p>
            <a:p>
              <a:pPr>
                <a:defRPr>
                  <a:latin typeface="Verdana"/>
                  <a:ea typeface="Verdana"/>
                  <a:cs typeface="Verdana"/>
                  <a:sym typeface="Verdana"/>
                </a:defRPr>
              </a:pPr>
              <a:r>
                <a:rPr sz="1400" dirty="0">
                  <a:latin typeface="Arial"/>
                  <a:ea typeface="Arial"/>
                  <a:cs typeface="Arial"/>
                  <a:sym typeface="Arial"/>
                </a:rPr>
                <a:t>3.- English </a:t>
              </a:r>
            </a:p>
            <a:p>
              <a:pPr>
                <a:defRPr>
                  <a:latin typeface="Verdana"/>
                  <a:ea typeface="Verdana"/>
                  <a:cs typeface="Verdana"/>
                  <a:sym typeface="Verdana"/>
                </a:defRPr>
              </a:pPr>
              <a:r>
                <a:rPr sz="1400" dirty="0">
                  <a:latin typeface="Arial"/>
                  <a:ea typeface="Arial"/>
                  <a:cs typeface="Arial"/>
                  <a:sym typeface="Arial"/>
                </a:rPr>
                <a:t>4.- Arab</a:t>
              </a:r>
              <a:r>
                <a:rPr lang="es-ES" sz="1400" dirty="0" err="1">
                  <a:latin typeface="Arial"/>
                  <a:ea typeface="Arial"/>
                  <a:cs typeface="Arial"/>
                  <a:sym typeface="Arial"/>
                </a:rPr>
                <a:t>ian</a:t>
              </a:r>
              <a:endParaRPr sz="1400" dirty="0"/>
            </a:p>
            <a:p>
              <a:pPr>
                <a:defRPr>
                  <a:latin typeface="Verdana"/>
                  <a:ea typeface="Verdana"/>
                  <a:cs typeface="Verdana"/>
                  <a:sym typeface="Verdana"/>
                </a:defRPr>
              </a:pPr>
              <a:r>
                <a:rPr sz="1400" dirty="0">
                  <a:latin typeface="Arial"/>
                  <a:ea typeface="Arial"/>
                  <a:cs typeface="Arial"/>
                  <a:sym typeface="Arial"/>
                </a:rPr>
                <a:t>5.- Spanish</a:t>
              </a:r>
            </a:p>
          </p:txBody>
        </p:sp>
      </p:grpSp>
      <p:grpSp>
        <p:nvGrpSpPr>
          <p:cNvPr id="490" name="Group"/>
          <p:cNvGrpSpPr/>
          <p:nvPr/>
        </p:nvGrpSpPr>
        <p:grpSpPr>
          <a:xfrm>
            <a:off x="1785918" y="3286123"/>
            <a:ext cx="5786479" cy="504826"/>
            <a:chOff x="0" y="0"/>
            <a:chExt cx="5786478" cy="504825"/>
          </a:xfrm>
        </p:grpSpPr>
        <p:sp>
          <p:nvSpPr>
            <p:cNvPr id="488" name="Rectangle"/>
            <p:cNvSpPr/>
            <p:nvPr/>
          </p:nvSpPr>
          <p:spPr>
            <a:xfrm>
              <a:off x="0" y="0"/>
              <a:ext cx="5786478" cy="504825"/>
            </a:xfrm>
            <a:prstGeom prst="rect">
              <a:avLst/>
            </a:prstGeom>
            <a:gradFill flip="none" rotWithShape="1">
              <a:gsLst>
                <a:gs pos="0">
                  <a:schemeClr val="accent5"/>
                </a:gs>
                <a:gs pos="35000">
                  <a:schemeClr val="accent6">
                    <a:lumOff val="26369"/>
                  </a:schemeClr>
                </a:gs>
                <a:gs pos="100000">
                  <a:schemeClr val="accent4">
                    <a:lumOff val="48879"/>
                  </a:schemeClr>
                </a:gs>
              </a:gsLst>
              <a:lin ang="16200000" scaled="0"/>
            </a:gradFill>
            <a:ln w="9525" cap="flat">
              <a:solidFill>
                <a:srgbClr val="000000"/>
              </a:solidFill>
              <a:prstDash val="solid"/>
              <a:bevel/>
            </a:ln>
            <a:effectLst>
              <a:outerShdw blurRad="63500" dist="38100" dir="5400000" rotWithShape="0">
                <a:srgbClr val="000000">
                  <a:alpha val="40000"/>
                </a:srgbClr>
              </a:outerShdw>
            </a:effectLst>
          </p:spPr>
          <p:txBody>
            <a:bodyPr wrap="square" lIns="45719" tIns="45719" rIns="45719" bIns="45719" numCol="1" anchor="ctr">
              <a:noAutofit/>
            </a:bodyPr>
            <a:lstStyle/>
            <a:p>
              <a:pPr algn="ctr">
                <a:defRPr sz="1400"/>
              </a:pPr>
              <a:endParaRPr/>
            </a:p>
          </p:txBody>
        </p:sp>
        <p:sp>
          <p:nvSpPr>
            <p:cNvPr id="489" name="According the stadistics we can…"/>
            <p:cNvSpPr txBox="1"/>
            <p:nvPr/>
          </p:nvSpPr>
          <p:spPr>
            <a:xfrm>
              <a:off x="530744" y="98525"/>
              <a:ext cx="4725008" cy="3077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p>
              <a:pPr algn="ctr">
                <a:defRPr>
                  <a:latin typeface="Verdana"/>
                  <a:ea typeface="Verdana"/>
                  <a:cs typeface="Verdana"/>
                  <a:sym typeface="Verdana"/>
                </a:defRPr>
              </a:pPr>
              <a:r>
                <a:rPr lang="en-US" sz="1400" dirty="0"/>
                <a:t>A</a:t>
              </a:r>
              <a:r>
                <a:rPr lang="en-US" sz="1400" dirty="0">
                  <a:latin typeface="Arial"/>
                  <a:ea typeface="Arial"/>
                  <a:cs typeface="Arial"/>
                  <a:sym typeface="Arial"/>
                </a:rPr>
                <a:t>ccording to statistics, languages are classifies as follows:</a:t>
              </a:r>
            </a:p>
          </p:txBody>
        </p:sp>
      </p:grpSp>
      <p:grpSp>
        <p:nvGrpSpPr>
          <p:cNvPr id="493" name="Group"/>
          <p:cNvGrpSpPr/>
          <p:nvPr/>
        </p:nvGrpSpPr>
        <p:grpSpPr>
          <a:xfrm>
            <a:off x="642908" y="5500700"/>
            <a:ext cx="8072498" cy="785821"/>
            <a:chOff x="-1" y="-1"/>
            <a:chExt cx="8072496" cy="785820"/>
          </a:xfrm>
        </p:grpSpPr>
        <p:sp>
          <p:nvSpPr>
            <p:cNvPr id="491" name="Rectangle"/>
            <p:cNvSpPr/>
            <p:nvPr/>
          </p:nvSpPr>
          <p:spPr>
            <a:xfrm>
              <a:off x="-1" y="-1"/>
              <a:ext cx="8072496" cy="785820"/>
            </a:xfrm>
            <a:prstGeom prst="rect">
              <a:avLst/>
            </a:prstGeom>
            <a:solidFill>
              <a:srgbClr val="66CCFF"/>
            </a:solidFill>
            <a:ln w="9525" cap="flat">
              <a:solidFill>
                <a:srgbClr val="7D8525"/>
              </a:solidFill>
              <a:prstDash val="solid"/>
              <a:bevel/>
            </a:ln>
            <a:effectLst>
              <a:outerShdw blurRad="63500" dist="38100" dir="5400000" rotWithShape="0">
                <a:srgbClr val="000000">
                  <a:alpha val="40000"/>
                </a:srgbClr>
              </a:outerShdw>
            </a:effectLst>
          </p:spPr>
          <p:txBody>
            <a:bodyPr wrap="square" lIns="45719" tIns="45719" rIns="45719" bIns="45719" numCol="1" anchor="ctr">
              <a:noAutofit/>
            </a:bodyPr>
            <a:lstStyle/>
            <a:p>
              <a:pPr algn="ctr">
                <a:defRPr>
                  <a:latin typeface="Verdana"/>
                  <a:ea typeface="Verdana"/>
                  <a:cs typeface="Verdana"/>
                  <a:sym typeface="Verdana"/>
                </a:defRPr>
              </a:pPr>
              <a:endParaRPr/>
            </a:p>
          </p:txBody>
        </p:sp>
        <p:sp>
          <p:nvSpPr>
            <p:cNvPr id="492" name="There are languages which hve a considerable variation of its distintive sounds.…"/>
            <p:cNvSpPr txBox="1"/>
            <p:nvPr/>
          </p:nvSpPr>
          <p:spPr>
            <a:xfrm>
              <a:off x="399358" y="131301"/>
              <a:ext cx="7273783" cy="5232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p>
              <a:pPr algn="ctr">
                <a:defRPr>
                  <a:latin typeface="Verdana"/>
                  <a:ea typeface="Verdana"/>
                  <a:cs typeface="Verdana"/>
                  <a:sym typeface="Verdana"/>
                </a:defRPr>
              </a:pPr>
              <a:r>
                <a:rPr lang="en-US" sz="1400">
                  <a:latin typeface="Arial"/>
                  <a:ea typeface="Arial"/>
                  <a:cs typeface="Arial"/>
                  <a:sym typeface="Arial"/>
                </a:rPr>
                <a:t>There are languages which might have a considerable variation of their distinctive sounds. </a:t>
              </a:r>
            </a:p>
            <a:p>
              <a:pPr algn="ctr">
                <a:defRPr>
                  <a:latin typeface="Verdana"/>
                  <a:ea typeface="Verdana"/>
                  <a:cs typeface="Verdana"/>
                  <a:sym typeface="Verdana"/>
                </a:defRPr>
              </a:pPr>
              <a:r>
                <a:rPr lang="en-US" sz="1400">
                  <a:latin typeface="Arial"/>
                  <a:ea typeface="Arial"/>
                  <a:cs typeface="Arial"/>
                  <a:sym typeface="Arial"/>
                </a:rPr>
                <a:t>Language can contain from 2 to 25 vowels and from 5 to over 100 consonants </a:t>
              </a:r>
            </a:p>
          </p:txBody>
        </p:sp>
      </p:grpSp>
      <p:grpSp>
        <p:nvGrpSpPr>
          <p:cNvPr id="496" name="Group"/>
          <p:cNvGrpSpPr/>
          <p:nvPr/>
        </p:nvGrpSpPr>
        <p:grpSpPr>
          <a:xfrm>
            <a:off x="928661" y="1500174"/>
            <a:ext cx="7500992" cy="785819"/>
            <a:chOff x="0" y="0"/>
            <a:chExt cx="7500990" cy="785818"/>
          </a:xfrm>
        </p:grpSpPr>
        <p:sp>
          <p:nvSpPr>
            <p:cNvPr id="494" name="Rectangle"/>
            <p:cNvSpPr/>
            <p:nvPr/>
          </p:nvSpPr>
          <p:spPr>
            <a:xfrm>
              <a:off x="-1" y="-1"/>
              <a:ext cx="7500992" cy="785820"/>
            </a:xfrm>
            <a:prstGeom prst="rect">
              <a:avLst/>
            </a:prstGeom>
            <a:solidFill>
              <a:srgbClr val="92D050"/>
            </a:solidFill>
            <a:ln w="9525" cap="flat">
              <a:solidFill>
                <a:srgbClr val="94BAC3"/>
              </a:solidFill>
              <a:prstDash val="solid"/>
              <a:bevel/>
            </a:ln>
            <a:effectLst>
              <a:outerShdw blurRad="63500" dist="38100" dir="5400000" rotWithShape="0">
                <a:srgbClr val="000000">
                  <a:alpha val="40000"/>
                </a:srgbClr>
              </a:outerShdw>
            </a:effectLst>
          </p:spPr>
          <p:txBody>
            <a:bodyPr wrap="square" lIns="45719" tIns="45719" rIns="45719" bIns="45719" numCol="1" anchor="ctr">
              <a:noAutofit/>
            </a:bodyPr>
            <a:lstStyle/>
            <a:p>
              <a:pPr algn="ctr">
                <a:defRPr sz="1200"/>
              </a:pPr>
              <a:endParaRPr dirty="0"/>
            </a:p>
          </p:txBody>
        </p:sp>
        <p:sp>
          <p:nvSpPr>
            <p:cNvPr id="495" name="Language is an arbitrary structured  system  of utterances-sounds,…"/>
            <p:cNvSpPr txBox="1"/>
            <p:nvPr/>
          </p:nvSpPr>
          <p:spPr>
            <a:xfrm>
              <a:off x="276872" y="23339"/>
              <a:ext cx="6947246" cy="7391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tIns="45719" rIns="45719" bIns="45719" numCol="1" anchor="ctr">
              <a:spAutoFit/>
            </a:bodyPr>
            <a:lstStyle/>
            <a:p>
              <a:pPr algn="ctr">
                <a:defRPr>
                  <a:latin typeface="Verdana"/>
                  <a:ea typeface="Verdana"/>
                  <a:cs typeface="Verdana"/>
                  <a:sym typeface="Verdana"/>
                </a:defRPr>
              </a:pPr>
              <a:r>
                <a:rPr sz="1400" b="1"/>
                <a:t>Language </a:t>
              </a:r>
              <a:r>
                <a:rPr sz="1400"/>
                <a:t>is an arbitrary structured  system  of utterances-sounds, </a:t>
              </a:r>
            </a:p>
            <a:p>
              <a:pPr algn="ctr">
                <a:defRPr>
                  <a:latin typeface="Verdana"/>
                  <a:ea typeface="Verdana"/>
                  <a:cs typeface="Verdana"/>
                  <a:sym typeface="Verdana"/>
                </a:defRPr>
              </a:pPr>
              <a:r>
                <a:rPr sz="1400"/>
                <a:t>gestures, signs, and movements, written symbols, morphemes, words and </a:t>
              </a:r>
            </a:p>
            <a:p>
              <a:pPr algn="ctr">
                <a:defRPr>
                  <a:latin typeface="Verdana"/>
                  <a:ea typeface="Verdana"/>
                  <a:cs typeface="Verdana"/>
                  <a:sym typeface="Verdana"/>
                </a:defRPr>
              </a:pPr>
              <a:r>
                <a:rPr sz="1400"/>
                <a:t>sentences  used for human communication</a:t>
              </a:r>
            </a:p>
          </p:txBody>
        </p:sp>
      </p:grpSp>
      <p:grpSp>
        <p:nvGrpSpPr>
          <p:cNvPr id="504" name="Group"/>
          <p:cNvGrpSpPr/>
          <p:nvPr/>
        </p:nvGrpSpPr>
        <p:grpSpPr>
          <a:xfrm>
            <a:off x="7858148" y="6572247"/>
            <a:ext cx="357191" cy="285753"/>
            <a:chOff x="0" y="0"/>
            <a:chExt cx="357189" cy="285752"/>
          </a:xfrm>
        </p:grpSpPr>
        <p:sp>
          <p:nvSpPr>
            <p:cNvPr id="502" name="Rectangle"/>
            <p:cNvSpPr/>
            <p:nvPr/>
          </p:nvSpPr>
          <p:spPr>
            <a:xfrm>
              <a:off x="0" y="-1"/>
              <a:ext cx="357190" cy="285754"/>
            </a:xfrm>
            <a:prstGeom prst="rect">
              <a:avLst/>
            </a:prstGeom>
            <a:gradFill flip="none" rotWithShape="1">
              <a:gsLst>
                <a:gs pos="0">
                  <a:srgbClr val="A3AB4F"/>
                </a:gs>
                <a:gs pos="80000">
                  <a:srgbClr val="D7E168"/>
                </a:gs>
                <a:gs pos="100000">
                  <a:srgbClr val="DAE466"/>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chemeClr val="accent3">
                      <a:lumOff val="44000"/>
                    </a:schemeClr>
                  </a:solidFill>
                  <a:latin typeface="Verdana"/>
                  <a:ea typeface="Verdana"/>
                  <a:cs typeface="Verdana"/>
                  <a:sym typeface="Verdana"/>
                </a:defRPr>
              </a:pPr>
              <a:endParaRPr/>
            </a:p>
          </p:txBody>
        </p:sp>
        <p:sp>
          <p:nvSpPr>
            <p:cNvPr id="503" name="Shape"/>
            <p:cNvSpPr/>
            <p:nvPr/>
          </p:nvSpPr>
          <p:spPr>
            <a:xfrm>
              <a:off x="71437" y="35718"/>
              <a:ext cx="214315" cy="214316"/>
            </a:xfrm>
            <a:custGeom>
              <a:avLst/>
              <a:gdLst/>
              <a:ahLst/>
              <a:cxnLst>
                <a:cxn ang="0">
                  <a:pos x="wd2" y="hd2"/>
                </a:cxn>
                <a:cxn ang="5400000">
                  <a:pos x="wd2" y="hd2"/>
                </a:cxn>
                <a:cxn ang="10800000">
                  <a:pos x="wd2" y="hd2"/>
                </a:cxn>
                <a:cxn ang="16200000">
                  <a:pos x="wd2" y="hd2"/>
                </a:cxn>
              </a:cxnLst>
              <a:rect l="0" t="0" r="r" b="b"/>
              <a:pathLst>
                <a:path w="21600" h="21600" extrusionOk="0">
                  <a:moveTo>
                    <a:pt x="5400" y="10800"/>
                  </a:moveTo>
                  <a:lnTo>
                    <a:pt x="21600" y="0"/>
                  </a:lnTo>
                  <a:lnTo>
                    <a:pt x="21600" y="21600"/>
                  </a:lnTo>
                  <a:close/>
                  <a:moveTo>
                    <a:pt x="2700" y="0"/>
                  </a:moveTo>
                  <a:lnTo>
                    <a:pt x="0" y="0"/>
                  </a:lnTo>
                  <a:lnTo>
                    <a:pt x="0" y="21600"/>
                  </a:lnTo>
                  <a:lnTo>
                    <a:pt x="2700" y="21600"/>
                  </a:lnTo>
                  <a:close/>
                </a:path>
              </a:pathLst>
            </a:custGeom>
            <a:solidFill>
              <a:srgbClr val="000000">
                <a:alpha val="40000"/>
              </a:srgbClr>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latin typeface="Verdana"/>
                  <a:ea typeface="Verdana"/>
                  <a:cs typeface="Verdana"/>
                  <a:sym typeface="Verdana"/>
                </a:defRPr>
              </a:pPr>
              <a:endParaRPr/>
            </a:p>
          </p:txBody>
        </p:sp>
      </p:grpSp>
      <p:grpSp>
        <p:nvGrpSpPr>
          <p:cNvPr id="507" name="http://www.ejournal.fi/virtual-slot2/media/000_TOPICS/COUNTRIES/FLAGS/world_flags.gif"/>
          <p:cNvGrpSpPr/>
          <p:nvPr/>
        </p:nvGrpSpPr>
        <p:grpSpPr>
          <a:xfrm>
            <a:off x="1857375" y="3929062"/>
            <a:ext cx="1409700" cy="1409701"/>
            <a:chOff x="0" y="0"/>
            <a:chExt cx="1409700" cy="1409700"/>
          </a:xfrm>
        </p:grpSpPr>
        <p:sp>
          <p:nvSpPr>
            <p:cNvPr id="505" name="Square"/>
            <p:cNvSpPr/>
            <p:nvPr/>
          </p:nvSpPr>
          <p:spPr>
            <a:xfrm>
              <a:off x="0" y="0"/>
              <a:ext cx="1409700" cy="1409700"/>
            </a:xfrm>
            <a:prstGeom prst="rect">
              <a:avLst/>
            </a:prstGeom>
            <a:solidFill>
              <a:schemeClr val="accent4">
                <a:lumOff val="48879"/>
              </a:schemeClr>
            </a:solidFill>
            <a:ln w="12700" cap="flat">
              <a:noFill/>
              <a:miter lim="400000"/>
            </a:ln>
            <a:effectLst/>
          </p:spPr>
          <p:txBody>
            <a:bodyPr wrap="square" lIns="45719" tIns="45719" rIns="45719" bIns="45719" numCol="1" anchor="ctr">
              <a:noAutofit/>
            </a:bodyPr>
            <a:lstStyle/>
            <a:p>
              <a:endParaRPr/>
            </a:p>
          </p:txBody>
        </p:sp>
        <p:pic>
          <p:nvPicPr>
            <p:cNvPr id="506" name="image22.png" descr="image22.png"/>
            <p:cNvPicPr>
              <a:picLocks noChangeAspect="1"/>
            </p:cNvPicPr>
            <p:nvPr/>
          </p:nvPicPr>
          <p:blipFill>
            <a:blip r:embed="rId2"/>
            <a:stretch>
              <a:fillRect/>
            </a:stretch>
          </p:blipFill>
          <p:spPr>
            <a:xfrm>
              <a:off x="0" y="0"/>
              <a:ext cx="1409700" cy="1409700"/>
            </a:xfrm>
            <a:prstGeom prst="rect">
              <a:avLst/>
            </a:prstGeom>
            <a:ln w="12700" cap="flat">
              <a:noFill/>
              <a:miter lim="400000"/>
            </a:ln>
            <a:effectLst>
              <a:reflection stA="38000" endPos="40000" dir="5400000" sy="-100000" algn="bl" rotWithShape="0"/>
            </a:effectLst>
          </p:spPr>
        </p:pic>
      </p:grpSp>
      <p:grpSp>
        <p:nvGrpSpPr>
          <p:cNvPr id="510" name="Group">
            <a:hlinkClick r:id="" action="ppaction://hlinkshowjump?jump=nextslide"/>
          </p:cNvPr>
          <p:cNvGrpSpPr/>
          <p:nvPr/>
        </p:nvGrpSpPr>
        <p:grpSpPr>
          <a:xfrm>
            <a:off x="8143899" y="6572271"/>
            <a:ext cx="357191" cy="285729"/>
            <a:chOff x="0" y="0"/>
            <a:chExt cx="357189" cy="285728"/>
          </a:xfrm>
        </p:grpSpPr>
        <p:sp>
          <p:nvSpPr>
            <p:cNvPr id="508" name="Rectangle"/>
            <p:cNvSpPr/>
            <p:nvPr/>
          </p:nvSpPr>
          <p:spPr>
            <a:xfrm>
              <a:off x="0" y="-1"/>
              <a:ext cx="357190" cy="285730"/>
            </a:xfrm>
            <a:prstGeom prst="rect">
              <a:avLst/>
            </a:prstGeom>
            <a:gradFill flip="none" rotWithShape="1">
              <a:gsLst>
                <a:gs pos="0">
                  <a:srgbClr val="A3AB4F"/>
                </a:gs>
                <a:gs pos="80000">
                  <a:srgbClr val="D7E168"/>
                </a:gs>
                <a:gs pos="100000">
                  <a:srgbClr val="DAE466"/>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chemeClr val="accent3">
                      <a:lumOff val="44000"/>
                    </a:schemeClr>
                  </a:solidFill>
                  <a:latin typeface="Verdana"/>
                  <a:ea typeface="Verdana"/>
                  <a:cs typeface="Verdana"/>
                  <a:sym typeface="Verdana"/>
                </a:defRPr>
              </a:pPr>
              <a:endParaRPr/>
            </a:p>
          </p:txBody>
        </p:sp>
        <p:sp>
          <p:nvSpPr>
            <p:cNvPr id="509" name="Triangle"/>
            <p:cNvSpPr/>
            <p:nvPr/>
          </p:nvSpPr>
          <p:spPr>
            <a:xfrm>
              <a:off x="71446" y="35715"/>
              <a:ext cx="214297" cy="214298"/>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0" y="0"/>
                  </a:lnTo>
                  <a:lnTo>
                    <a:pt x="0" y="21600"/>
                  </a:lnTo>
                  <a:close/>
                </a:path>
              </a:pathLst>
            </a:custGeom>
            <a:solidFill>
              <a:srgbClr val="000000">
                <a:alpha val="40000"/>
              </a:srgbClr>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latin typeface="Verdana"/>
                  <a:ea typeface="Verdana"/>
                  <a:cs typeface="Verdana"/>
                  <a:sym typeface="Verdana"/>
                </a:defRPr>
              </a:pPr>
              <a:endParaRPr/>
            </a:p>
          </p:txBody>
        </p:sp>
      </p:grpSp>
      <p:sp>
        <p:nvSpPr>
          <p:cNvPr id="2" name="TextBox 1">
            <a:extLst>
              <a:ext uri="{FF2B5EF4-FFF2-40B4-BE49-F238E27FC236}">
                <a16:creationId xmlns:a16="http://schemas.microsoft.com/office/drawing/2014/main" id="{BEA7CAA3-CE17-E642-B74A-9586C28A48C5}"/>
              </a:ext>
            </a:extLst>
          </p:cNvPr>
          <p:cNvSpPr txBox="1"/>
          <p:nvPr/>
        </p:nvSpPr>
        <p:spPr>
          <a:xfrm>
            <a:off x="1043749" y="2582938"/>
            <a:ext cx="7215239" cy="369330"/>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EC" dirty="0">
                <a:latin typeface="Times New Roman" panose="02020603050405020304" pitchFamily="18" charset="0"/>
                <a:ea typeface="Times New Roman" panose="02020603050405020304" pitchFamily="18" charset="0"/>
              </a:rPr>
              <a:t>As of 2021, there are some 7,139 living individual languages in the world.</a:t>
            </a:r>
            <a:endParaRPr kumimoji="0" lang="en-EC" sz="1800" b="0" i="0" u="none" strike="noStrike" cap="none" spc="0" normalizeH="0" baseline="0" dirty="0">
              <a:ln>
                <a:noFill/>
              </a:ln>
              <a:solidFill>
                <a:srgbClr val="000000"/>
              </a:solidFill>
              <a:effectLst/>
              <a:uFillTx/>
              <a:latin typeface="Arial"/>
              <a:ea typeface="Arial"/>
              <a:cs typeface="Arial"/>
              <a:sym typeface="Arial"/>
            </a:endParaRPr>
          </a:p>
        </p:txBody>
      </p:sp>
      <p:pic>
        <p:nvPicPr>
          <p:cNvPr id="28" name="Picture 2" descr="Problems Playing Video? - MacDonald Clan - Scotland - Canada - USA">
            <a:hlinkClick r:id="rId3"/>
            <a:extLst>
              <a:ext uri="{FF2B5EF4-FFF2-40B4-BE49-F238E27FC236}">
                <a16:creationId xmlns:a16="http://schemas.microsoft.com/office/drawing/2014/main" id="{7CC31771-C07E-E14B-9B67-3AEA3F990E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9695" y="626758"/>
            <a:ext cx="425896" cy="3724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circl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481"/>
                                        </p:tgtEl>
                                        <p:attrNameLst>
                                          <p:attrName>style.visibility</p:attrName>
                                        </p:attrNameLst>
                                      </p:cBhvr>
                                      <p:to>
                                        <p:strVal val="visible"/>
                                      </p:to>
                                    </p:set>
                                    <p:anim calcmode="lin" valueType="num">
                                      <p:cBhvr>
                                        <p:cTn id="7" dur="500" fill="hold"/>
                                        <p:tgtEl>
                                          <p:spTgt spid="481"/>
                                        </p:tgtEl>
                                        <p:attrNameLst>
                                          <p:attrName>ppt_w</p:attrName>
                                        </p:attrNameLst>
                                      </p:cBhvr>
                                      <p:tavLst>
                                        <p:tav tm="0">
                                          <p:val>
                                            <p:fltVal val="0"/>
                                          </p:val>
                                        </p:tav>
                                        <p:tav tm="100000">
                                          <p:val>
                                            <p:strVal val="#ppt_w"/>
                                          </p:val>
                                        </p:tav>
                                      </p:tavLst>
                                    </p:anim>
                                    <p:anim calcmode="lin" valueType="num">
                                      <p:cBhvr>
                                        <p:cTn id="8" dur="500" fill="hold"/>
                                        <p:tgtEl>
                                          <p:spTgt spid="48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3" nodeType="clickEffect">
                                  <p:stCondLst>
                                    <p:cond delay="0"/>
                                  </p:stCondLst>
                                  <p:iterate>
                                    <p:tmAbs val="0"/>
                                  </p:iterate>
                                  <p:childTnLst>
                                    <p:set>
                                      <p:cBhvr>
                                        <p:cTn id="12" fill="hold"/>
                                        <p:tgtEl>
                                          <p:spTgt spid="496"/>
                                        </p:tgtEl>
                                        <p:attrNameLst>
                                          <p:attrName>style.visibility</p:attrName>
                                        </p:attrNameLst>
                                      </p:cBhvr>
                                      <p:to>
                                        <p:strVal val="visible"/>
                                      </p:to>
                                    </p:set>
                                    <p:animEffect transition="in" filter="box(in)">
                                      <p:cBhvr>
                                        <p:cTn id="13" dur="2000"/>
                                        <p:tgtEl>
                                          <p:spTgt spid="496"/>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7" nodeType="clickEffect">
                                  <p:stCondLst>
                                    <p:cond delay="0"/>
                                  </p:stCondLst>
                                  <p:iterate>
                                    <p:tmAbs val="0"/>
                                  </p:iterate>
                                  <p:childTnLst>
                                    <p:set>
                                      <p:cBhvr>
                                        <p:cTn id="17" fill="hold"/>
                                        <p:tgtEl>
                                          <p:spTgt spid="490"/>
                                        </p:tgtEl>
                                        <p:attrNameLst>
                                          <p:attrName>style.visibility</p:attrName>
                                        </p:attrNameLst>
                                      </p:cBhvr>
                                      <p:to>
                                        <p:strVal val="visible"/>
                                      </p:to>
                                    </p:set>
                                    <p:animEffect transition="in" filter="box(in)">
                                      <p:cBhvr>
                                        <p:cTn id="18" dur="2000"/>
                                        <p:tgtEl>
                                          <p:spTgt spid="49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fill="hold" grpId="9" nodeType="clickEffect">
                                  <p:stCondLst>
                                    <p:cond delay="0"/>
                                  </p:stCondLst>
                                  <p:iterate>
                                    <p:tmAbs val="0"/>
                                  </p:iterate>
                                  <p:childTnLst>
                                    <p:set>
                                      <p:cBhvr>
                                        <p:cTn id="22" fill="hold"/>
                                        <p:tgtEl>
                                          <p:spTgt spid="507"/>
                                        </p:tgtEl>
                                        <p:attrNameLst>
                                          <p:attrName>style.visibility</p:attrName>
                                        </p:attrNameLst>
                                      </p:cBhvr>
                                      <p:to>
                                        <p:strVal val="visible"/>
                                      </p:to>
                                    </p:set>
                                    <p:animEffect transition="in" filter="dissolve">
                                      <p:cBhvr>
                                        <p:cTn id="23" dur="2000"/>
                                        <p:tgtEl>
                                          <p:spTgt spid="507"/>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10" nodeType="clickEffect">
                                  <p:stCondLst>
                                    <p:cond delay="0"/>
                                  </p:stCondLst>
                                  <p:iterate>
                                    <p:tmAbs val="0"/>
                                  </p:iterate>
                                  <p:childTnLst>
                                    <p:set>
                                      <p:cBhvr>
                                        <p:cTn id="27" fill="hold"/>
                                        <p:tgtEl>
                                          <p:spTgt spid="484"/>
                                        </p:tgtEl>
                                        <p:attrNameLst>
                                          <p:attrName>style.visibility</p:attrName>
                                        </p:attrNameLst>
                                      </p:cBhvr>
                                      <p:to>
                                        <p:strVal val="visible"/>
                                      </p:to>
                                    </p:set>
                                    <p:animEffect transition="in" filter="box(in)">
                                      <p:cBhvr>
                                        <p:cTn id="28" dur="2000"/>
                                        <p:tgtEl>
                                          <p:spTgt spid="484"/>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12" nodeType="clickEffect">
                                  <p:stCondLst>
                                    <p:cond delay="0"/>
                                  </p:stCondLst>
                                  <p:iterate>
                                    <p:tmAbs val="0"/>
                                  </p:iterate>
                                  <p:childTnLst>
                                    <p:set>
                                      <p:cBhvr>
                                        <p:cTn id="32" fill="hold"/>
                                        <p:tgtEl>
                                          <p:spTgt spid="493"/>
                                        </p:tgtEl>
                                        <p:attrNameLst>
                                          <p:attrName>style.visibility</p:attrName>
                                        </p:attrNameLst>
                                      </p:cBhvr>
                                      <p:to>
                                        <p:strVal val="visible"/>
                                      </p:to>
                                    </p:set>
                                    <p:animEffect transition="in" filter="box(in)">
                                      <p:cBhvr>
                                        <p:cTn id="33" dur="2000"/>
                                        <p:tgtEl>
                                          <p:spTgt spid="493"/>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fill="hold" grpId="13" nodeType="clickEffect">
                                  <p:stCondLst>
                                    <p:cond delay="0"/>
                                  </p:stCondLst>
                                  <p:iterate>
                                    <p:tmAbs val="0"/>
                                  </p:iterate>
                                  <p:childTnLst>
                                    <p:set>
                                      <p:cBhvr>
                                        <p:cTn id="37" fill="hold"/>
                                        <p:tgtEl>
                                          <p:spTgt spid="504"/>
                                        </p:tgtEl>
                                        <p:attrNameLst>
                                          <p:attrName>style.visibility</p:attrName>
                                        </p:attrNameLst>
                                      </p:cBhvr>
                                      <p:to>
                                        <p:strVal val="visible"/>
                                      </p:to>
                                    </p:set>
                                    <p:animEffect transition="in" filter="dissolve">
                                      <p:cBhvr>
                                        <p:cTn id="38" dur="2000"/>
                                        <p:tgtEl>
                                          <p:spTgt spid="504"/>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fill="hold" grpId="14" nodeType="clickEffect">
                                  <p:stCondLst>
                                    <p:cond delay="0"/>
                                  </p:stCondLst>
                                  <p:iterate>
                                    <p:tmAbs val="0"/>
                                  </p:iterate>
                                  <p:childTnLst>
                                    <p:set>
                                      <p:cBhvr>
                                        <p:cTn id="42" fill="hold"/>
                                        <p:tgtEl>
                                          <p:spTgt spid="510"/>
                                        </p:tgtEl>
                                        <p:attrNameLst>
                                          <p:attrName>style.visibility</p:attrName>
                                        </p:attrNameLst>
                                      </p:cBhvr>
                                      <p:to>
                                        <p:strVal val="visible"/>
                                      </p:to>
                                    </p:set>
                                    <p:animEffect transition="in" filter="dissolve">
                                      <p:cBhvr>
                                        <p:cTn id="43" dur="2000"/>
                                        <p:tgtEl>
                                          <p:spTgt spid="510"/>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 grpId="1" animBg="1" advAuto="0"/>
      <p:bldP spid="484" grpId="10" animBg="1" advAuto="0"/>
      <p:bldP spid="490" grpId="7" animBg="1" advAuto="0"/>
      <p:bldP spid="493" grpId="12" animBg="1" advAuto="0"/>
      <p:bldP spid="496" grpId="3" animBg="1" advAuto="0"/>
      <p:bldP spid="504" grpId="13" animBg="1" advAuto="0"/>
      <p:bldP spid="507" grpId="9" animBg="1" advAuto="0"/>
      <p:bldP spid="510" grpId="14" animBg="1" advAuto="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4" name="Group"/>
          <p:cNvGrpSpPr/>
          <p:nvPr/>
        </p:nvGrpSpPr>
        <p:grpSpPr>
          <a:xfrm>
            <a:off x="1101357" y="238946"/>
            <a:ext cx="6971093" cy="6594422"/>
            <a:chOff x="0" y="0"/>
            <a:chExt cx="6635787" cy="6594420"/>
          </a:xfrm>
        </p:grpSpPr>
        <p:grpSp>
          <p:nvGrpSpPr>
            <p:cNvPr id="514" name="Group"/>
            <p:cNvGrpSpPr/>
            <p:nvPr/>
          </p:nvGrpSpPr>
          <p:grpSpPr>
            <a:xfrm>
              <a:off x="2836792" y="0"/>
              <a:ext cx="962203" cy="962203"/>
              <a:chOff x="0" y="0"/>
              <a:chExt cx="962202" cy="962202"/>
            </a:xfrm>
          </p:grpSpPr>
          <p:sp>
            <p:nvSpPr>
              <p:cNvPr id="512" name="Circle"/>
              <p:cNvSpPr/>
              <p:nvPr/>
            </p:nvSpPr>
            <p:spPr>
              <a:xfrm>
                <a:off x="0" y="0"/>
                <a:ext cx="962203" cy="962203"/>
              </a:xfrm>
              <a:prstGeom prst="ellipse">
                <a:avLst/>
              </a:prstGeom>
              <a:gradFill flip="none" rotWithShape="1">
                <a:gsLst>
                  <a:gs pos="0">
                    <a:srgbClr val="668197"/>
                  </a:gs>
                  <a:gs pos="60000">
                    <a:srgbClr val="90B5D4"/>
                  </a:gs>
                  <a:gs pos="100000">
                    <a:srgbClr val="93C5F0"/>
                  </a:gs>
                </a:gsLst>
                <a:lin ang="16200000" scaled="0"/>
              </a:gradFill>
              <a:ln w="12700" cap="flat">
                <a:noFill/>
                <a:miter lim="400000"/>
              </a:ln>
              <a:effectLst>
                <a:outerShdw blurRad="63500" dist="38100" dir="5400000" rotWithShape="0">
                  <a:srgbClr val="000000">
                    <a:alpha val="40000"/>
                  </a:srgbClr>
                </a:outerShdw>
              </a:effectLst>
            </p:spPr>
            <p:txBody>
              <a:bodyPr wrap="square" lIns="45719" tIns="45719" rIns="45719" bIns="45719" numCol="1" anchor="ctr">
                <a:noAutofit/>
              </a:bodyPr>
              <a:lstStyle/>
              <a:p>
                <a:pPr algn="ctr">
                  <a:defRPr sz="1600" b="1">
                    <a:latin typeface="Verdana"/>
                    <a:ea typeface="Verdana"/>
                    <a:cs typeface="Verdana"/>
                    <a:sym typeface="Verdana"/>
                  </a:defRPr>
                </a:pPr>
                <a:endParaRPr/>
              </a:p>
            </p:txBody>
          </p:sp>
          <p:sp>
            <p:nvSpPr>
              <p:cNvPr id="513" name="SIL"/>
              <p:cNvSpPr txBox="1"/>
              <p:nvPr/>
            </p:nvSpPr>
            <p:spPr>
              <a:xfrm>
                <a:off x="140911" y="304577"/>
                <a:ext cx="680381" cy="35304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lgn="ctr">
                  <a:defRPr sz="1600" b="1">
                    <a:latin typeface="Verdana"/>
                    <a:ea typeface="Verdana"/>
                    <a:cs typeface="Verdana"/>
                    <a:sym typeface="Verdana"/>
                  </a:defRPr>
                </a:lvl1pPr>
              </a:lstStyle>
              <a:p>
                <a:pPr>
                  <a:defRPr sz="1428" b="0">
                    <a:solidFill>
                      <a:schemeClr val="accent3">
                        <a:lumOff val="44000"/>
                      </a:schemeClr>
                    </a:solidFill>
                  </a:defRPr>
                </a:pPr>
                <a:r>
                  <a:rPr sz="1600" b="1">
                    <a:solidFill>
                      <a:srgbClr val="000000"/>
                    </a:solidFill>
                  </a:rPr>
                  <a:t>SIL</a:t>
                </a:r>
              </a:p>
            </p:txBody>
          </p:sp>
        </p:grpSp>
        <p:sp>
          <p:nvSpPr>
            <p:cNvPr id="515" name="Arrow"/>
            <p:cNvSpPr/>
            <p:nvPr/>
          </p:nvSpPr>
          <p:spPr>
            <a:xfrm rot="780000">
              <a:off x="3870371" y="494204"/>
              <a:ext cx="223052" cy="301120"/>
            </a:xfrm>
            <a:prstGeom prst="rightArrow">
              <a:avLst>
                <a:gd name="adj1" fmla="val 70000"/>
                <a:gd name="adj2" fmla="val 50000"/>
              </a:avLst>
            </a:prstGeom>
            <a:gradFill flip="none" rotWithShape="1">
              <a:gsLst>
                <a:gs pos="0">
                  <a:srgbClr val="668197"/>
                </a:gs>
                <a:gs pos="60000">
                  <a:srgbClr val="90B5D4"/>
                </a:gs>
                <a:gs pos="100000">
                  <a:srgbClr val="93C5F0"/>
                </a:gs>
              </a:gsLst>
              <a:lin ang="16200000" scaled="0"/>
            </a:gradFill>
            <a:ln w="12700" cap="flat">
              <a:noFill/>
              <a:miter lim="400000"/>
            </a:ln>
            <a:effectLst>
              <a:outerShdw blurRad="63500" dist="38100" dir="5400000" rotWithShape="0">
                <a:srgbClr val="000000">
                  <a:alpha val="40000"/>
                </a:srgbClr>
              </a:outerShdw>
            </a:effectLst>
          </p:spPr>
          <p:txBody>
            <a:bodyPr wrap="square" lIns="45719" tIns="45719" rIns="45719" bIns="45719" numCol="1" anchor="ctr">
              <a:noAutofit/>
            </a:bodyPr>
            <a:lstStyle/>
            <a:p>
              <a:endParaRPr/>
            </a:p>
          </p:txBody>
        </p:sp>
        <p:grpSp>
          <p:nvGrpSpPr>
            <p:cNvPr id="518" name="Group"/>
            <p:cNvGrpSpPr/>
            <p:nvPr/>
          </p:nvGrpSpPr>
          <p:grpSpPr>
            <a:xfrm>
              <a:off x="4164798" y="327324"/>
              <a:ext cx="962203" cy="962203"/>
              <a:chOff x="0" y="0"/>
              <a:chExt cx="962202" cy="962202"/>
            </a:xfrm>
          </p:grpSpPr>
          <p:sp>
            <p:nvSpPr>
              <p:cNvPr id="516" name="Circle"/>
              <p:cNvSpPr/>
              <p:nvPr/>
            </p:nvSpPr>
            <p:spPr>
              <a:xfrm>
                <a:off x="0" y="0"/>
                <a:ext cx="962203" cy="962203"/>
              </a:xfrm>
              <a:prstGeom prst="ellipse">
                <a:avLst/>
              </a:prstGeom>
              <a:gradFill flip="none" rotWithShape="1">
                <a:gsLst>
                  <a:gs pos="0">
                    <a:srgbClr val="A1AA43"/>
                  </a:gs>
                  <a:gs pos="60000">
                    <a:srgbClr val="E1EC60"/>
                  </a:gs>
                  <a:gs pos="100000">
                    <a:srgbClr val="F3FF74"/>
                  </a:gs>
                </a:gsLst>
                <a:lin ang="16200000" scaled="0"/>
              </a:gradFill>
              <a:ln w="12700" cap="flat">
                <a:noFill/>
                <a:miter lim="400000"/>
              </a:ln>
              <a:effectLst>
                <a:outerShdw blurRad="63500" dist="38100" dir="5400000" rotWithShape="0">
                  <a:srgbClr val="000000">
                    <a:alpha val="40000"/>
                  </a:srgbClr>
                </a:outerShdw>
              </a:effectLst>
            </p:spPr>
            <p:txBody>
              <a:bodyPr wrap="square" lIns="45719" tIns="45719" rIns="45719" bIns="45719" numCol="1" anchor="ctr">
                <a:noAutofit/>
              </a:bodyPr>
              <a:lstStyle/>
              <a:p>
                <a:pPr algn="ctr">
                  <a:defRPr sz="1000" b="1">
                    <a:latin typeface="Verdana"/>
                    <a:ea typeface="Verdana"/>
                    <a:cs typeface="Verdana"/>
                    <a:sym typeface="Verdana"/>
                  </a:defRPr>
                </a:pPr>
                <a:endParaRPr/>
              </a:p>
            </p:txBody>
          </p:sp>
          <p:sp>
            <p:nvSpPr>
              <p:cNvPr id="517" name="Number of native speakers"/>
              <p:cNvSpPr txBox="1"/>
              <p:nvPr/>
            </p:nvSpPr>
            <p:spPr>
              <a:xfrm>
                <a:off x="140911" y="28338"/>
                <a:ext cx="680381" cy="90552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lgn="ctr">
                  <a:defRPr sz="1000" b="1">
                    <a:latin typeface="Verdana"/>
                    <a:ea typeface="Verdana"/>
                    <a:cs typeface="Verdana"/>
                    <a:sym typeface="Verdana"/>
                  </a:defRPr>
                </a:lvl1pPr>
              </a:lstStyle>
              <a:p>
                <a:pPr>
                  <a:defRPr sz="1428" b="0">
                    <a:solidFill>
                      <a:schemeClr val="accent3">
                        <a:lumOff val="44000"/>
                      </a:schemeClr>
                    </a:solidFill>
                  </a:defRPr>
                </a:pPr>
                <a:r>
                  <a:rPr sz="1000" b="1">
                    <a:solidFill>
                      <a:srgbClr val="000000"/>
                    </a:solidFill>
                  </a:rPr>
                  <a:t>Number of native speakers</a:t>
                </a:r>
              </a:p>
            </p:txBody>
          </p:sp>
        </p:grpSp>
        <p:sp>
          <p:nvSpPr>
            <p:cNvPr id="519" name="Arrow"/>
            <p:cNvSpPr/>
            <p:nvPr/>
          </p:nvSpPr>
          <p:spPr>
            <a:xfrm rot="2460000">
              <a:off x="5046262" y="1111359"/>
              <a:ext cx="223052" cy="301120"/>
            </a:xfrm>
            <a:prstGeom prst="rightArrow">
              <a:avLst>
                <a:gd name="adj1" fmla="val 70000"/>
                <a:gd name="adj2" fmla="val 50000"/>
              </a:avLst>
            </a:prstGeom>
            <a:gradFill flip="none" rotWithShape="1">
              <a:gsLst>
                <a:gs pos="0">
                  <a:srgbClr val="A1AA43"/>
                </a:gs>
                <a:gs pos="60000">
                  <a:srgbClr val="E1EC60"/>
                </a:gs>
                <a:gs pos="100000">
                  <a:srgbClr val="F3FF74"/>
                </a:gs>
              </a:gsLst>
              <a:lin ang="16200000" scaled="0"/>
            </a:gradFill>
            <a:ln w="12700" cap="flat">
              <a:noFill/>
              <a:miter lim="400000"/>
            </a:ln>
            <a:effectLst>
              <a:outerShdw blurRad="63500" dist="38100" dir="5400000" rotWithShape="0">
                <a:srgbClr val="000000">
                  <a:alpha val="40000"/>
                </a:srgbClr>
              </a:outerShdw>
            </a:effectLst>
          </p:spPr>
          <p:txBody>
            <a:bodyPr wrap="square" lIns="45719" tIns="45719" rIns="45719" bIns="45719" numCol="1" anchor="ctr">
              <a:noAutofit/>
            </a:bodyPr>
            <a:lstStyle/>
            <a:p>
              <a:endParaRPr/>
            </a:p>
          </p:txBody>
        </p:sp>
        <p:grpSp>
          <p:nvGrpSpPr>
            <p:cNvPr id="522" name="Group"/>
            <p:cNvGrpSpPr/>
            <p:nvPr/>
          </p:nvGrpSpPr>
          <p:grpSpPr>
            <a:xfrm>
              <a:off x="5188573" y="1234310"/>
              <a:ext cx="962204" cy="962203"/>
              <a:chOff x="0" y="0"/>
              <a:chExt cx="962202" cy="962202"/>
            </a:xfrm>
          </p:grpSpPr>
          <p:sp>
            <p:nvSpPr>
              <p:cNvPr id="520" name="Circle"/>
              <p:cNvSpPr/>
              <p:nvPr/>
            </p:nvSpPr>
            <p:spPr>
              <a:xfrm>
                <a:off x="0" y="0"/>
                <a:ext cx="962203" cy="962203"/>
              </a:xfrm>
              <a:prstGeom prst="ellipse">
                <a:avLst/>
              </a:prstGeom>
              <a:gradFill flip="none" rotWithShape="1">
                <a:gsLst>
                  <a:gs pos="0">
                    <a:srgbClr val="C6A43C"/>
                  </a:gs>
                  <a:gs pos="60000">
                    <a:srgbClr val="FFDA6C"/>
                  </a:gs>
                  <a:gs pos="100000">
                    <a:srgbClr val="FFE190"/>
                  </a:gs>
                </a:gsLst>
                <a:lin ang="16200000" scaled="0"/>
              </a:gradFill>
              <a:ln w="12700" cap="flat">
                <a:noFill/>
                <a:miter lim="400000"/>
              </a:ln>
              <a:effectLst>
                <a:outerShdw blurRad="63500" dist="38100" dir="5400000" rotWithShape="0">
                  <a:srgbClr val="000000">
                    <a:alpha val="40000"/>
                  </a:srgbClr>
                </a:outerShdw>
              </a:effectLst>
            </p:spPr>
            <p:txBody>
              <a:bodyPr wrap="square" lIns="45719" tIns="45719" rIns="45719" bIns="45719" numCol="1" anchor="ctr">
                <a:noAutofit/>
              </a:bodyPr>
              <a:lstStyle/>
              <a:p>
                <a:pPr algn="ctr">
                  <a:defRPr sz="1100" b="1">
                    <a:latin typeface="Verdana"/>
                    <a:ea typeface="Verdana"/>
                    <a:cs typeface="Verdana"/>
                    <a:sym typeface="Verdana"/>
                  </a:defRPr>
                </a:pPr>
                <a:endParaRPr/>
              </a:p>
            </p:txBody>
          </p:sp>
          <p:sp>
            <p:nvSpPr>
              <p:cNvPr id="521" name="Mandarin"/>
              <p:cNvSpPr txBox="1"/>
              <p:nvPr/>
            </p:nvSpPr>
            <p:spPr>
              <a:xfrm>
                <a:off x="140911" y="257414"/>
                <a:ext cx="680381" cy="44737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lgn="ctr">
                  <a:defRPr sz="1100" b="1">
                    <a:latin typeface="Verdana"/>
                    <a:ea typeface="Verdana"/>
                    <a:cs typeface="Verdana"/>
                    <a:sym typeface="Verdana"/>
                  </a:defRPr>
                </a:lvl1pPr>
              </a:lstStyle>
              <a:p>
                <a:pPr>
                  <a:defRPr sz="1428" b="0">
                    <a:solidFill>
                      <a:schemeClr val="accent3">
                        <a:lumOff val="44000"/>
                      </a:schemeClr>
                    </a:solidFill>
                  </a:defRPr>
                </a:pPr>
                <a:r>
                  <a:rPr sz="1100" b="1">
                    <a:solidFill>
                      <a:srgbClr val="000000"/>
                    </a:solidFill>
                  </a:rPr>
                  <a:t>Mandarin</a:t>
                </a:r>
              </a:p>
            </p:txBody>
          </p:sp>
        </p:grpSp>
        <p:sp>
          <p:nvSpPr>
            <p:cNvPr id="523" name="Arrow"/>
            <p:cNvSpPr/>
            <p:nvPr/>
          </p:nvSpPr>
          <p:spPr>
            <a:xfrm rot="4140000">
              <a:off x="5800655" y="2204286"/>
              <a:ext cx="223052" cy="301120"/>
            </a:xfrm>
            <a:prstGeom prst="rightArrow">
              <a:avLst>
                <a:gd name="adj1" fmla="val 70000"/>
                <a:gd name="adj2" fmla="val 50000"/>
              </a:avLst>
            </a:prstGeom>
            <a:gradFill flip="none" rotWithShape="1">
              <a:gsLst>
                <a:gs pos="0">
                  <a:srgbClr val="C6A43C"/>
                </a:gs>
                <a:gs pos="60000">
                  <a:srgbClr val="FFDA6C"/>
                </a:gs>
                <a:gs pos="100000">
                  <a:srgbClr val="FFE190"/>
                </a:gs>
              </a:gsLst>
              <a:lin ang="16200000" scaled="0"/>
            </a:gradFill>
            <a:ln w="12700" cap="flat">
              <a:noFill/>
              <a:miter lim="400000"/>
            </a:ln>
            <a:effectLst>
              <a:outerShdw blurRad="63500" dist="38100" dir="5400000" rotWithShape="0">
                <a:srgbClr val="000000">
                  <a:alpha val="40000"/>
                </a:srgbClr>
              </a:outerShdw>
            </a:effectLst>
          </p:spPr>
          <p:txBody>
            <a:bodyPr wrap="square" lIns="45719" tIns="45719" rIns="45719" bIns="45719" numCol="1" anchor="ctr">
              <a:noAutofit/>
            </a:bodyPr>
            <a:lstStyle/>
            <a:p>
              <a:endParaRPr/>
            </a:p>
          </p:txBody>
        </p:sp>
        <p:grpSp>
          <p:nvGrpSpPr>
            <p:cNvPr id="526" name="Group"/>
            <p:cNvGrpSpPr/>
            <p:nvPr/>
          </p:nvGrpSpPr>
          <p:grpSpPr>
            <a:xfrm>
              <a:off x="5673584" y="2513178"/>
              <a:ext cx="962204" cy="962204"/>
              <a:chOff x="0" y="0"/>
              <a:chExt cx="962202" cy="962202"/>
            </a:xfrm>
          </p:grpSpPr>
          <p:sp>
            <p:nvSpPr>
              <p:cNvPr id="524" name="Circle"/>
              <p:cNvSpPr/>
              <p:nvPr/>
            </p:nvSpPr>
            <p:spPr>
              <a:xfrm>
                <a:off x="0" y="0"/>
                <a:ext cx="962203" cy="962203"/>
              </a:xfrm>
              <a:prstGeom prst="ellipse">
                <a:avLst/>
              </a:prstGeom>
              <a:gradFill flip="none" rotWithShape="1">
                <a:gsLst>
                  <a:gs pos="0">
                    <a:srgbClr val="8D5542"/>
                  </a:gs>
                  <a:gs pos="60000">
                    <a:srgbClr val="C5795E"/>
                  </a:gs>
                  <a:gs pos="100000">
                    <a:srgbClr val="EA8667"/>
                  </a:gs>
                </a:gsLst>
                <a:lin ang="16200000" scaled="0"/>
              </a:gradFill>
              <a:ln w="12700" cap="flat">
                <a:noFill/>
                <a:miter lim="400000"/>
              </a:ln>
              <a:effectLst>
                <a:outerShdw blurRad="63500" dist="38100" dir="5400000" rotWithShape="0">
                  <a:srgbClr val="000000">
                    <a:alpha val="40000"/>
                  </a:srgbClr>
                </a:outerShdw>
              </a:effectLst>
            </p:spPr>
            <p:txBody>
              <a:bodyPr wrap="square" lIns="45719" tIns="45719" rIns="45719" bIns="45719" numCol="1" anchor="ctr">
                <a:noAutofit/>
              </a:bodyPr>
              <a:lstStyle/>
              <a:p>
                <a:pPr algn="ctr">
                  <a:defRPr sz="1200" b="1">
                    <a:latin typeface="Verdana"/>
                    <a:ea typeface="Verdana"/>
                    <a:cs typeface="Verdana"/>
                    <a:sym typeface="Verdana"/>
                  </a:defRPr>
                </a:pPr>
                <a:endParaRPr/>
              </a:p>
            </p:txBody>
          </p:sp>
          <p:sp>
            <p:nvSpPr>
              <p:cNvPr id="525" name="Chinese"/>
              <p:cNvSpPr txBox="1"/>
              <p:nvPr/>
            </p:nvSpPr>
            <p:spPr>
              <a:xfrm>
                <a:off x="140911" y="230464"/>
                <a:ext cx="680381" cy="501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lgn="ctr">
                  <a:defRPr sz="1200" b="1">
                    <a:latin typeface="Verdana"/>
                    <a:ea typeface="Verdana"/>
                    <a:cs typeface="Verdana"/>
                    <a:sym typeface="Verdana"/>
                  </a:defRPr>
                </a:lvl1pPr>
              </a:lstStyle>
              <a:p>
                <a:pPr>
                  <a:defRPr sz="1428" b="0">
                    <a:solidFill>
                      <a:schemeClr val="accent3">
                        <a:lumOff val="44000"/>
                      </a:schemeClr>
                    </a:solidFill>
                  </a:defRPr>
                </a:pPr>
                <a:r>
                  <a:rPr sz="1200" b="1">
                    <a:solidFill>
                      <a:srgbClr val="000000"/>
                    </a:solidFill>
                  </a:rPr>
                  <a:t>Chinese</a:t>
                </a:r>
              </a:p>
            </p:txBody>
          </p:sp>
        </p:grpSp>
        <p:sp>
          <p:nvSpPr>
            <p:cNvPr id="527" name="Arrow"/>
            <p:cNvSpPr/>
            <p:nvPr/>
          </p:nvSpPr>
          <p:spPr>
            <a:xfrm rot="5760000">
              <a:off x="5960729" y="3522610"/>
              <a:ext cx="223051" cy="301119"/>
            </a:xfrm>
            <a:prstGeom prst="rightArrow">
              <a:avLst>
                <a:gd name="adj1" fmla="val 70000"/>
                <a:gd name="adj2" fmla="val 50000"/>
              </a:avLst>
            </a:prstGeom>
            <a:gradFill flip="none" rotWithShape="1">
              <a:gsLst>
                <a:gs pos="0">
                  <a:srgbClr val="8D5542"/>
                </a:gs>
                <a:gs pos="60000">
                  <a:srgbClr val="C5795E"/>
                </a:gs>
                <a:gs pos="100000">
                  <a:srgbClr val="EA8667"/>
                </a:gs>
              </a:gsLst>
              <a:lin ang="16200000" scaled="0"/>
            </a:gradFill>
            <a:ln w="12700" cap="flat">
              <a:noFill/>
              <a:miter lim="400000"/>
            </a:ln>
            <a:effectLst>
              <a:outerShdw blurRad="63500" dist="38100" dir="5400000" rotWithShape="0">
                <a:srgbClr val="000000">
                  <a:alpha val="40000"/>
                </a:srgbClr>
              </a:outerShdw>
            </a:effectLst>
          </p:spPr>
          <p:txBody>
            <a:bodyPr wrap="square" lIns="45719" tIns="45719" rIns="45719" bIns="45719" numCol="1" anchor="ctr">
              <a:noAutofit/>
            </a:bodyPr>
            <a:lstStyle/>
            <a:p>
              <a:endParaRPr/>
            </a:p>
          </p:txBody>
        </p:sp>
        <p:grpSp>
          <p:nvGrpSpPr>
            <p:cNvPr id="530" name="Group"/>
            <p:cNvGrpSpPr/>
            <p:nvPr/>
          </p:nvGrpSpPr>
          <p:grpSpPr>
            <a:xfrm>
              <a:off x="5508720" y="3870956"/>
              <a:ext cx="962203" cy="962204"/>
              <a:chOff x="0" y="0"/>
              <a:chExt cx="962202" cy="962202"/>
            </a:xfrm>
          </p:grpSpPr>
          <p:sp>
            <p:nvSpPr>
              <p:cNvPr id="528" name="Circle"/>
              <p:cNvSpPr/>
              <p:nvPr/>
            </p:nvSpPr>
            <p:spPr>
              <a:xfrm>
                <a:off x="0" y="0"/>
                <a:ext cx="962203" cy="962203"/>
              </a:xfrm>
              <a:prstGeom prst="ellipse">
                <a:avLst/>
              </a:prstGeom>
              <a:gradFill flip="none" rotWithShape="1">
                <a:gsLst>
                  <a:gs pos="0">
                    <a:srgbClr val="6A4D43"/>
                  </a:gs>
                  <a:gs pos="60000">
                    <a:srgbClr val="946C5F"/>
                  </a:gs>
                  <a:gs pos="100000">
                    <a:srgbClr val="B58577"/>
                  </a:gs>
                </a:gsLst>
                <a:lin ang="16200000" scaled="0"/>
              </a:gradFill>
              <a:ln w="12700" cap="flat">
                <a:noFill/>
                <a:miter lim="400000"/>
              </a:ln>
              <a:effectLst>
                <a:outerShdw blurRad="63500" dist="38100" dir="5400000" rotWithShape="0">
                  <a:srgbClr val="000000">
                    <a:alpha val="40000"/>
                  </a:srgbClr>
                </a:outerShdw>
              </a:effectLst>
            </p:spPr>
            <p:txBody>
              <a:bodyPr wrap="square" lIns="45719" tIns="45719" rIns="45719" bIns="45719" numCol="1" anchor="ctr">
                <a:noAutofit/>
              </a:bodyPr>
              <a:lstStyle/>
              <a:p>
                <a:pPr algn="ctr">
                  <a:defRPr sz="1200" b="1">
                    <a:latin typeface="Verdana"/>
                    <a:ea typeface="Verdana"/>
                    <a:cs typeface="Verdana"/>
                    <a:sym typeface="Verdana"/>
                  </a:defRPr>
                </a:pPr>
                <a:endParaRPr/>
              </a:p>
            </p:txBody>
          </p:sp>
          <p:sp>
            <p:nvSpPr>
              <p:cNvPr id="529" name="Spanish"/>
              <p:cNvSpPr txBox="1"/>
              <p:nvPr/>
            </p:nvSpPr>
            <p:spPr>
              <a:xfrm>
                <a:off x="140911" y="230464"/>
                <a:ext cx="680381" cy="501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lgn="ctr">
                  <a:defRPr sz="1200" b="1">
                    <a:latin typeface="Verdana"/>
                    <a:ea typeface="Verdana"/>
                    <a:cs typeface="Verdana"/>
                    <a:sym typeface="Verdana"/>
                  </a:defRPr>
                </a:lvl1pPr>
              </a:lstStyle>
              <a:p>
                <a:pPr>
                  <a:defRPr sz="1428" b="0">
                    <a:solidFill>
                      <a:schemeClr val="accent3">
                        <a:lumOff val="44000"/>
                      </a:schemeClr>
                    </a:solidFill>
                  </a:defRPr>
                </a:pPr>
                <a:r>
                  <a:rPr sz="1200" b="1">
                    <a:solidFill>
                      <a:srgbClr val="000000"/>
                    </a:solidFill>
                  </a:rPr>
                  <a:t>Spanish</a:t>
                </a:r>
              </a:p>
            </p:txBody>
          </p:sp>
        </p:grpSp>
        <p:sp>
          <p:nvSpPr>
            <p:cNvPr id="531" name="Arrow"/>
            <p:cNvSpPr/>
            <p:nvPr/>
          </p:nvSpPr>
          <p:spPr>
            <a:xfrm rot="7440000">
              <a:off x="5489811" y="4764317"/>
              <a:ext cx="223052" cy="301119"/>
            </a:xfrm>
            <a:prstGeom prst="rightArrow">
              <a:avLst>
                <a:gd name="adj1" fmla="val 70000"/>
                <a:gd name="adj2" fmla="val 50000"/>
              </a:avLst>
            </a:prstGeom>
            <a:gradFill flip="none" rotWithShape="1">
              <a:gsLst>
                <a:gs pos="0">
                  <a:srgbClr val="6A4D43"/>
                </a:gs>
                <a:gs pos="60000">
                  <a:srgbClr val="946C5F"/>
                </a:gs>
                <a:gs pos="100000">
                  <a:srgbClr val="B58577"/>
                </a:gs>
              </a:gsLst>
              <a:lin ang="16200000" scaled="0"/>
            </a:gradFill>
            <a:ln w="12700" cap="flat">
              <a:noFill/>
              <a:miter lim="400000"/>
            </a:ln>
            <a:effectLst>
              <a:outerShdw blurRad="63500" dist="38100" dir="5400000" rotWithShape="0">
                <a:srgbClr val="000000">
                  <a:alpha val="40000"/>
                </a:srgbClr>
              </a:outerShdw>
            </a:effectLst>
          </p:spPr>
          <p:txBody>
            <a:bodyPr wrap="square" lIns="45719" tIns="45719" rIns="45719" bIns="45719" numCol="1" anchor="ctr">
              <a:noAutofit/>
            </a:bodyPr>
            <a:lstStyle/>
            <a:p>
              <a:endParaRPr/>
            </a:p>
          </p:txBody>
        </p:sp>
        <p:grpSp>
          <p:nvGrpSpPr>
            <p:cNvPr id="534" name="Group"/>
            <p:cNvGrpSpPr/>
            <p:nvPr/>
          </p:nvGrpSpPr>
          <p:grpSpPr>
            <a:xfrm>
              <a:off x="4731749" y="4996592"/>
              <a:ext cx="962204" cy="962204"/>
              <a:chOff x="0" y="0"/>
              <a:chExt cx="962202" cy="962202"/>
            </a:xfrm>
          </p:grpSpPr>
          <p:sp>
            <p:nvSpPr>
              <p:cNvPr id="532" name="Circle"/>
              <p:cNvSpPr/>
              <p:nvPr/>
            </p:nvSpPr>
            <p:spPr>
              <a:xfrm>
                <a:off x="0" y="0"/>
                <a:ext cx="962203" cy="962203"/>
              </a:xfrm>
              <a:prstGeom prst="ellipse">
                <a:avLst/>
              </a:prstGeom>
              <a:gradFill flip="none" rotWithShape="1">
                <a:gsLst>
                  <a:gs pos="0">
                    <a:srgbClr val="668197"/>
                  </a:gs>
                  <a:gs pos="60000">
                    <a:srgbClr val="90B5D4"/>
                  </a:gs>
                  <a:gs pos="100000">
                    <a:srgbClr val="93C5F0"/>
                  </a:gs>
                </a:gsLst>
                <a:lin ang="16200000" scaled="0"/>
              </a:gradFill>
              <a:ln w="12700" cap="flat">
                <a:noFill/>
                <a:miter lim="400000"/>
              </a:ln>
              <a:effectLst>
                <a:outerShdw blurRad="63500" dist="38100" dir="5400000" rotWithShape="0">
                  <a:srgbClr val="000000">
                    <a:alpha val="40000"/>
                  </a:srgbClr>
                </a:outerShdw>
              </a:effectLst>
            </p:spPr>
            <p:txBody>
              <a:bodyPr wrap="square" lIns="45719" tIns="45719" rIns="45719" bIns="45719" numCol="1" anchor="ctr">
                <a:noAutofit/>
              </a:bodyPr>
              <a:lstStyle/>
              <a:p>
                <a:pPr algn="ctr">
                  <a:defRPr sz="1300" b="1">
                    <a:latin typeface="Verdana"/>
                    <a:ea typeface="Verdana"/>
                    <a:cs typeface="Verdana"/>
                    <a:sym typeface="Verdana"/>
                  </a:defRPr>
                </a:pPr>
                <a:endParaRPr/>
              </a:p>
            </p:txBody>
          </p:sp>
          <p:sp>
            <p:nvSpPr>
              <p:cNvPr id="533" name="English"/>
              <p:cNvSpPr txBox="1"/>
              <p:nvPr/>
            </p:nvSpPr>
            <p:spPr>
              <a:xfrm>
                <a:off x="140911" y="216989"/>
                <a:ext cx="680381" cy="5282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lgn="ctr">
                  <a:defRPr sz="1300" b="1">
                    <a:latin typeface="Verdana"/>
                    <a:ea typeface="Verdana"/>
                    <a:cs typeface="Verdana"/>
                    <a:sym typeface="Verdana"/>
                  </a:defRPr>
                </a:lvl1pPr>
              </a:lstStyle>
              <a:p>
                <a:pPr>
                  <a:defRPr sz="1428" b="0">
                    <a:solidFill>
                      <a:schemeClr val="accent3">
                        <a:lumOff val="44000"/>
                      </a:schemeClr>
                    </a:solidFill>
                  </a:defRPr>
                </a:pPr>
                <a:r>
                  <a:rPr sz="1300" b="1">
                    <a:solidFill>
                      <a:srgbClr val="000000"/>
                    </a:solidFill>
                  </a:rPr>
                  <a:t>English</a:t>
                </a:r>
              </a:p>
            </p:txBody>
          </p:sp>
        </p:grpSp>
        <p:sp>
          <p:nvSpPr>
            <p:cNvPr id="535" name="Arrow"/>
            <p:cNvSpPr/>
            <p:nvPr/>
          </p:nvSpPr>
          <p:spPr>
            <a:xfrm rot="9120000">
              <a:off x="4495785" y="5644948"/>
              <a:ext cx="223051" cy="301119"/>
            </a:xfrm>
            <a:prstGeom prst="rightArrow">
              <a:avLst>
                <a:gd name="adj1" fmla="val 70000"/>
                <a:gd name="adj2" fmla="val 50000"/>
              </a:avLst>
            </a:prstGeom>
            <a:gradFill flip="none" rotWithShape="1">
              <a:gsLst>
                <a:gs pos="0">
                  <a:srgbClr val="668197"/>
                </a:gs>
                <a:gs pos="60000">
                  <a:srgbClr val="90B5D4"/>
                </a:gs>
                <a:gs pos="100000">
                  <a:srgbClr val="93C5F0"/>
                </a:gs>
              </a:gsLst>
              <a:lin ang="16200000" scaled="0"/>
            </a:gradFill>
            <a:ln w="12700" cap="flat">
              <a:noFill/>
              <a:miter lim="400000"/>
            </a:ln>
            <a:effectLst>
              <a:outerShdw blurRad="63500" dist="38100" dir="5400000" rotWithShape="0">
                <a:srgbClr val="000000">
                  <a:alpha val="40000"/>
                </a:srgbClr>
              </a:outerShdw>
            </a:effectLst>
          </p:spPr>
          <p:txBody>
            <a:bodyPr wrap="square" lIns="45719" tIns="45719" rIns="45719" bIns="45719" numCol="1" anchor="ctr">
              <a:noAutofit/>
            </a:bodyPr>
            <a:lstStyle/>
            <a:p>
              <a:endParaRPr/>
            </a:p>
          </p:txBody>
        </p:sp>
        <p:grpSp>
          <p:nvGrpSpPr>
            <p:cNvPr id="538" name="Group"/>
            <p:cNvGrpSpPr/>
            <p:nvPr/>
          </p:nvGrpSpPr>
          <p:grpSpPr>
            <a:xfrm>
              <a:off x="3520667" y="5632217"/>
              <a:ext cx="962204" cy="962204"/>
              <a:chOff x="0" y="0"/>
              <a:chExt cx="962202" cy="962202"/>
            </a:xfrm>
          </p:grpSpPr>
          <p:sp>
            <p:nvSpPr>
              <p:cNvPr id="536" name="Circle"/>
              <p:cNvSpPr/>
              <p:nvPr/>
            </p:nvSpPr>
            <p:spPr>
              <a:xfrm>
                <a:off x="0" y="0"/>
                <a:ext cx="962203" cy="962203"/>
              </a:xfrm>
              <a:prstGeom prst="ellipse">
                <a:avLst/>
              </a:prstGeom>
              <a:gradFill flip="none" rotWithShape="1">
                <a:gsLst>
                  <a:gs pos="0">
                    <a:srgbClr val="A1AA43"/>
                  </a:gs>
                  <a:gs pos="60000">
                    <a:srgbClr val="E1EC60"/>
                  </a:gs>
                  <a:gs pos="100000">
                    <a:srgbClr val="F3FF74"/>
                  </a:gs>
                </a:gsLst>
                <a:lin ang="16200000" scaled="0"/>
              </a:gradFill>
              <a:ln w="12700" cap="flat">
                <a:noFill/>
                <a:miter lim="400000"/>
              </a:ln>
              <a:effectLst>
                <a:outerShdw blurRad="63500" dist="38100" dir="5400000" rotWithShape="0">
                  <a:srgbClr val="000000">
                    <a:alpha val="40000"/>
                  </a:srgbClr>
                </a:outerShdw>
              </a:effectLst>
            </p:spPr>
            <p:txBody>
              <a:bodyPr wrap="square" lIns="45719" tIns="45719" rIns="45719" bIns="45719" numCol="1" anchor="ctr">
                <a:noAutofit/>
              </a:bodyPr>
              <a:lstStyle/>
              <a:p>
                <a:pPr algn="ctr">
                  <a:defRPr sz="1300" b="1">
                    <a:latin typeface="Verdana"/>
                    <a:ea typeface="Verdana"/>
                    <a:cs typeface="Verdana"/>
                    <a:sym typeface="Verdana"/>
                  </a:defRPr>
                </a:pPr>
                <a:endParaRPr/>
              </a:p>
            </p:txBody>
          </p:sp>
          <p:sp>
            <p:nvSpPr>
              <p:cNvPr id="537" name="Bengali"/>
              <p:cNvSpPr txBox="1"/>
              <p:nvPr/>
            </p:nvSpPr>
            <p:spPr>
              <a:xfrm>
                <a:off x="140911" y="216989"/>
                <a:ext cx="680381" cy="5282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lgn="ctr">
                  <a:defRPr sz="1300" b="1">
                    <a:latin typeface="Verdana"/>
                    <a:ea typeface="Verdana"/>
                    <a:cs typeface="Verdana"/>
                    <a:sym typeface="Verdana"/>
                  </a:defRPr>
                </a:lvl1pPr>
              </a:lstStyle>
              <a:p>
                <a:pPr>
                  <a:defRPr sz="1428" b="0">
                    <a:solidFill>
                      <a:schemeClr val="accent3">
                        <a:lumOff val="44000"/>
                      </a:schemeClr>
                    </a:solidFill>
                  </a:defRPr>
                </a:pPr>
                <a:r>
                  <a:rPr sz="1300" b="1">
                    <a:solidFill>
                      <a:srgbClr val="000000"/>
                    </a:solidFill>
                  </a:rPr>
                  <a:t>Bengali</a:t>
                </a:r>
              </a:p>
            </p:txBody>
          </p:sp>
        </p:grpSp>
        <p:sp>
          <p:nvSpPr>
            <p:cNvPr id="539" name="Arrow"/>
            <p:cNvSpPr/>
            <p:nvPr/>
          </p:nvSpPr>
          <p:spPr>
            <a:xfrm rot="10800000">
              <a:off x="3206368" y="5962760"/>
              <a:ext cx="223052" cy="301120"/>
            </a:xfrm>
            <a:prstGeom prst="rightArrow">
              <a:avLst>
                <a:gd name="adj1" fmla="val 70000"/>
                <a:gd name="adj2" fmla="val 50000"/>
              </a:avLst>
            </a:prstGeom>
            <a:gradFill flip="none" rotWithShape="1">
              <a:gsLst>
                <a:gs pos="0">
                  <a:srgbClr val="A1AA43"/>
                </a:gs>
                <a:gs pos="60000">
                  <a:srgbClr val="E1EC60"/>
                </a:gs>
                <a:gs pos="100000">
                  <a:srgbClr val="F3FF74"/>
                </a:gs>
              </a:gsLst>
              <a:lin ang="16200000" scaled="0"/>
            </a:gradFill>
            <a:ln w="12700" cap="flat">
              <a:noFill/>
              <a:miter lim="400000"/>
            </a:ln>
            <a:effectLst>
              <a:outerShdw blurRad="63500" dist="38100" dir="5400000" rotWithShape="0">
                <a:srgbClr val="000000">
                  <a:alpha val="40000"/>
                </a:srgbClr>
              </a:outerShdw>
            </a:effectLst>
          </p:spPr>
          <p:txBody>
            <a:bodyPr wrap="square" lIns="45719" tIns="45719" rIns="45719" bIns="45719" numCol="1" anchor="ctr">
              <a:noAutofit/>
            </a:bodyPr>
            <a:lstStyle/>
            <a:p>
              <a:endParaRPr/>
            </a:p>
          </p:txBody>
        </p:sp>
        <p:grpSp>
          <p:nvGrpSpPr>
            <p:cNvPr id="542" name="Group"/>
            <p:cNvGrpSpPr/>
            <p:nvPr/>
          </p:nvGrpSpPr>
          <p:grpSpPr>
            <a:xfrm>
              <a:off x="2152917" y="5632218"/>
              <a:ext cx="962203" cy="962203"/>
              <a:chOff x="0" y="0"/>
              <a:chExt cx="962202" cy="962202"/>
            </a:xfrm>
          </p:grpSpPr>
          <p:sp>
            <p:nvSpPr>
              <p:cNvPr id="540" name="Circle"/>
              <p:cNvSpPr/>
              <p:nvPr/>
            </p:nvSpPr>
            <p:spPr>
              <a:xfrm>
                <a:off x="0" y="0"/>
                <a:ext cx="962203" cy="962203"/>
              </a:xfrm>
              <a:prstGeom prst="ellipse">
                <a:avLst/>
              </a:prstGeom>
              <a:gradFill flip="none" rotWithShape="1">
                <a:gsLst>
                  <a:gs pos="0">
                    <a:srgbClr val="C6A43C"/>
                  </a:gs>
                  <a:gs pos="60000">
                    <a:srgbClr val="FFDA6C"/>
                  </a:gs>
                  <a:gs pos="100000">
                    <a:srgbClr val="FFE190"/>
                  </a:gs>
                </a:gsLst>
                <a:lin ang="16200000" scaled="0"/>
              </a:gradFill>
              <a:ln w="12700" cap="flat">
                <a:noFill/>
                <a:miter lim="400000"/>
              </a:ln>
              <a:effectLst>
                <a:outerShdw blurRad="63500" dist="38100" dir="5400000" rotWithShape="0">
                  <a:srgbClr val="000000">
                    <a:alpha val="40000"/>
                  </a:srgbClr>
                </a:outerShdw>
              </a:effectLst>
            </p:spPr>
            <p:txBody>
              <a:bodyPr wrap="square" lIns="45719" tIns="45719" rIns="45719" bIns="45719" numCol="1" anchor="ctr">
                <a:noAutofit/>
              </a:bodyPr>
              <a:lstStyle/>
              <a:p>
                <a:pPr algn="ctr">
                  <a:defRPr sz="1300" b="1">
                    <a:latin typeface="Verdana"/>
                    <a:ea typeface="Verdana"/>
                    <a:cs typeface="Verdana"/>
                    <a:sym typeface="Verdana"/>
                  </a:defRPr>
                </a:pPr>
                <a:endParaRPr/>
              </a:p>
            </p:txBody>
          </p:sp>
          <p:sp>
            <p:nvSpPr>
              <p:cNvPr id="541" name="Hindi…"/>
              <p:cNvSpPr txBox="1"/>
              <p:nvPr/>
            </p:nvSpPr>
            <p:spPr>
              <a:xfrm>
                <a:off x="140911" y="109188"/>
                <a:ext cx="680381" cy="7438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p>
                <a:pPr algn="ctr">
                  <a:defRPr sz="1428">
                    <a:solidFill>
                      <a:schemeClr val="accent3">
                        <a:lumOff val="44000"/>
                      </a:schemeClr>
                    </a:solidFill>
                    <a:latin typeface="Verdana"/>
                    <a:ea typeface="Verdana"/>
                    <a:cs typeface="Verdana"/>
                    <a:sym typeface="Verdana"/>
                  </a:defRPr>
                </a:pPr>
                <a:r>
                  <a:rPr sz="1300" b="1">
                    <a:solidFill>
                      <a:srgbClr val="000000"/>
                    </a:solidFill>
                  </a:rPr>
                  <a:t>Hindi</a:t>
                </a:r>
              </a:p>
              <a:p>
                <a:pPr algn="ctr">
                  <a:defRPr sz="1428">
                    <a:solidFill>
                      <a:schemeClr val="accent3">
                        <a:lumOff val="44000"/>
                      </a:schemeClr>
                    </a:solidFill>
                    <a:latin typeface="Verdana"/>
                    <a:ea typeface="Verdana"/>
                    <a:cs typeface="Verdana"/>
                    <a:sym typeface="Verdana"/>
                  </a:defRPr>
                </a:pPr>
                <a:r>
                  <a:rPr sz="1300" b="1">
                    <a:solidFill>
                      <a:srgbClr val="000000"/>
                    </a:solidFill>
                  </a:rPr>
                  <a:t>/ Urdu</a:t>
                </a:r>
              </a:p>
            </p:txBody>
          </p:sp>
        </p:grpSp>
        <p:sp>
          <p:nvSpPr>
            <p:cNvPr id="543" name="Arrow"/>
            <p:cNvSpPr/>
            <p:nvPr/>
          </p:nvSpPr>
          <p:spPr>
            <a:xfrm rot="12420000">
              <a:off x="1916952" y="5644948"/>
              <a:ext cx="223052" cy="301119"/>
            </a:xfrm>
            <a:prstGeom prst="rightArrow">
              <a:avLst>
                <a:gd name="adj1" fmla="val 70000"/>
                <a:gd name="adj2" fmla="val 50000"/>
              </a:avLst>
            </a:prstGeom>
            <a:gradFill flip="none" rotWithShape="1">
              <a:gsLst>
                <a:gs pos="0">
                  <a:srgbClr val="C6A43C"/>
                </a:gs>
                <a:gs pos="60000">
                  <a:srgbClr val="FFDA6C"/>
                </a:gs>
                <a:gs pos="100000">
                  <a:srgbClr val="FFE190"/>
                </a:gs>
              </a:gsLst>
              <a:lin ang="16200000" scaled="0"/>
            </a:gradFill>
            <a:ln w="12700" cap="flat">
              <a:noFill/>
              <a:miter lim="400000"/>
            </a:ln>
            <a:effectLst>
              <a:outerShdw blurRad="63500" dist="38100" dir="5400000" rotWithShape="0">
                <a:srgbClr val="000000">
                  <a:alpha val="40000"/>
                </a:srgbClr>
              </a:outerShdw>
            </a:effectLst>
          </p:spPr>
          <p:txBody>
            <a:bodyPr wrap="square" lIns="45719" tIns="45719" rIns="45719" bIns="45719" numCol="1" anchor="ctr">
              <a:noAutofit/>
            </a:bodyPr>
            <a:lstStyle/>
            <a:p>
              <a:endParaRPr/>
            </a:p>
          </p:txBody>
        </p:sp>
        <p:grpSp>
          <p:nvGrpSpPr>
            <p:cNvPr id="546" name="Group"/>
            <p:cNvGrpSpPr/>
            <p:nvPr/>
          </p:nvGrpSpPr>
          <p:grpSpPr>
            <a:xfrm>
              <a:off x="941834" y="4996592"/>
              <a:ext cx="962204" cy="962204"/>
              <a:chOff x="0" y="0"/>
              <a:chExt cx="962202" cy="962202"/>
            </a:xfrm>
          </p:grpSpPr>
          <p:sp>
            <p:nvSpPr>
              <p:cNvPr id="544" name="Circle"/>
              <p:cNvSpPr/>
              <p:nvPr/>
            </p:nvSpPr>
            <p:spPr>
              <a:xfrm>
                <a:off x="0" y="0"/>
                <a:ext cx="962203" cy="962203"/>
              </a:xfrm>
              <a:prstGeom prst="ellipse">
                <a:avLst/>
              </a:prstGeom>
              <a:gradFill flip="none" rotWithShape="1">
                <a:gsLst>
                  <a:gs pos="0">
                    <a:srgbClr val="8D5542"/>
                  </a:gs>
                  <a:gs pos="60000">
                    <a:srgbClr val="C5795E"/>
                  </a:gs>
                  <a:gs pos="100000">
                    <a:srgbClr val="EA8667"/>
                  </a:gs>
                </a:gsLst>
                <a:lin ang="16200000" scaled="0"/>
              </a:gradFill>
              <a:ln w="12700" cap="flat">
                <a:noFill/>
                <a:miter lim="400000"/>
              </a:ln>
              <a:effectLst>
                <a:outerShdw blurRad="63500" dist="38100" dir="5400000" rotWithShape="0">
                  <a:srgbClr val="000000">
                    <a:alpha val="40000"/>
                  </a:srgbClr>
                </a:outerShdw>
              </a:effectLst>
            </p:spPr>
            <p:txBody>
              <a:bodyPr wrap="square" lIns="45719" tIns="45719" rIns="45719" bIns="45719" numCol="1" anchor="ctr">
                <a:noAutofit/>
              </a:bodyPr>
              <a:lstStyle/>
              <a:p>
                <a:pPr algn="ctr">
                  <a:defRPr sz="1300" b="1">
                    <a:latin typeface="Verdana"/>
                    <a:ea typeface="Verdana"/>
                    <a:cs typeface="Verdana"/>
                    <a:sym typeface="Verdana"/>
                  </a:defRPr>
                </a:pPr>
                <a:endParaRPr/>
              </a:p>
            </p:txBody>
          </p:sp>
          <p:sp>
            <p:nvSpPr>
              <p:cNvPr id="545" name="Arabic"/>
              <p:cNvSpPr txBox="1"/>
              <p:nvPr/>
            </p:nvSpPr>
            <p:spPr>
              <a:xfrm>
                <a:off x="140911" y="216989"/>
                <a:ext cx="680381" cy="5282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lgn="ctr">
                  <a:defRPr sz="1300" b="1">
                    <a:latin typeface="Verdana"/>
                    <a:ea typeface="Verdana"/>
                    <a:cs typeface="Verdana"/>
                    <a:sym typeface="Verdana"/>
                  </a:defRPr>
                </a:lvl1pPr>
              </a:lstStyle>
              <a:p>
                <a:pPr>
                  <a:defRPr sz="1428" b="0">
                    <a:solidFill>
                      <a:schemeClr val="accent3">
                        <a:lumOff val="44000"/>
                      </a:schemeClr>
                    </a:solidFill>
                  </a:defRPr>
                </a:pPr>
                <a:r>
                  <a:rPr sz="1300" b="1">
                    <a:solidFill>
                      <a:srgbClr val="000000"/>
                    </a:solidFill>
                  </a:rPr>
                  <a:t>Arabic</a:t>
                </a:r>
              </a:p>
            </p:txBody>
          </p:sp>
        </p:grpSp>
        <p:sp>
          <p:nvSpPr>
            <p:cNvPr id="547" name="Arrow"/>
            <p:cNvSpPr/>
            <p:nvPr/>
          </p:nvSpPr>
          <p:spPr>
            <a:xfrm rot="14100000">
              <a:off x="922925" y="4764317"/>
              <a:ext cx="223052" cy="301119"/>
            </a:xfrm>
            <a:prstGeom prst="rightArrow">
              <a:avLst>
                <a:gd name="adj1" fmla="val 70000"/>
                <a:gd name="adj2" fmla="val 50000"/>
              </a:avLst>
            </a:prstGeom>
            <a:gradFill flip="none" rotWithShape="1">
              <a:gsLst>
                <a:gs pos="0">
                  <a:srgbClr val="8D5542"/>
                </a:gs>
                <a:gs pos="60000">
                  <a:srgbClr val="C5795E"/>
                </a:gs>
                <a:gs pos="100000">
                  <a:srgbClr val="EA8667"/>
                </a:gs>
              </a:gsLst>
              <a:lin ang="16200000" scaled="0"/>
            </a:gradFill>
            <a:ln w="12700" cap="flat">
              <a:noFill/>
              <a:miter lim="400000"/>
            </a:ln>
            <a:effectLst>
              <a:outerShdw blurRad="63500" dist="38100" dir="5400000" rotWithShape="0">
                <a:srgbClr val="000000">
                  <a:alpha val="40000"/>
                </a:srgbClr>
              </a:outerShdw>
            </a:effectLst>
          </p:spPr>
          <p:txBody>
            <a:bodyPr wrap="square" lIns="45719" tIns="45719" rIns="45719" bIns="45719" numCol="1" anchor="ctr">
              <a:noAutofit/>
            </a:bodyPr>
            <a:lstStyle/>
            <a:p>
              <a:endParaRPr/>
            </a:p>
          </p:txBody>
        </p:sp>
        <p:grpSp>
          <p:nvGrpSpPr>
            <p:cNvPr id="550" name="Group"/>
            <p:cNvGrpSpPr/>
            <p:nvPr/>
          </p:nvGrpSpPr>
          <p:grpSpPr>
            <a:xfrm>
              <a:off x="164864" y="3870956"/>
              <a:ext cx="962203" cy="962204"/>
              <a:chOff x="0" y="0"/>
              <a:chExt cx="962202" cy="962202"/>
            </a:xfrm>
          </p:grpSpPr>
          <p:sp>
            <p:nvSpPr>
              <p:cNvPr id="548" name="Circle"/>
              <p:cNvSpPr/>
              <p:nvPr/>
            </p:nvSpPr>
            <p:spPr>
              <a:xfrm>
                <a:off x="0" y="0"/>
                <a:ext cx="962203" cy="962203"/>
              </a:xfrm>
              <a:prstGeom prst="ellipse">
                <a:avLst/>
              </a:prstGeom>
              <a:gradFill flip="none" rotWithShape="1">
                <a:gsLst>
                  <a:gs pos="0">
                    <a:srgbClr val="6A4D43"/>
                  </a:gs>
                  <a:gs pos="60000">
                    <a:srgbClr val="946C5F"/>
                  </a:gs>
                  <a:gs pos="100000">
                    <a:srgbClr val="B58577"/>
                  </a:gs>
                </a:gsLst>
                <a:lin ang="16200000" scaled="0"/>
              </a:gradFill>
              <a:ln w="12700" cap="flat">
                <a:noFill/>
                <a:miter lim="400000"/>
              </a:ln>
              <a:effectLst>
                <a:outerShdw blurRad="63500" dist="38100" dir="5400000" rotWithShape="0">
                  <a:srgbClr val="000000">
                    <a:alpha val="40000"/>
                  </a:srgbClr>
                </a:outerShdw>
              </a:effectLst>
            </p:spPr>
            <p:txBody>
              <a:bodyPr wrap="square" lIns="45719" tIns="45719" rIns="45719" bIns="45719" numCol="1" anchor="ctr">
                <a:noAutofit/>
              </a:bodyPr>
              <a:lstStyle/>
              <a:p>
                <a:pPr algn="ctr">
                  <a:defRPr sz="1000" b="1">
                    <a:latin typeface="Verdana"/>
                    <a:ea typeface="Verdana"/>
                    <a:cs typeface="Verdana"/>
                    <a:sym typeface="Verdana"/>
                  </a:defRPr>
                </a:pPr>
                <a:endParaRPr/>
              </a:p>
            </p:txBody>
          </p:sp>
          <p:sp>
            <p:nvSpPr>
              <p:cNvPr id="549" name="Portuguese"/>
              <p:cNvSpPr txBox="1"/>
              <p:nvPr/>
            </p:nvSpPr>
            <p:spPr>
              <a:xfrm>
                <a:off x="140911" y="270889"/>
                <a:ext cx="680381" cy="42042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lgn="ctr">
                  <a:defRPr sz="1000" b="1">
                    <a:latin typeface="Verdana"/>
                    <a:ea typeface="Verdana"/>
                    <a:cs typeface="Verdana"/>
                    <a:sym typeface="Verdana"/>
                  </a:defRPr>
                </a:lvl1pPr>
              </a:lstStyle>
              <a:p>
                <a:pPr>
                  <a:defRPr sz="1428" b="0">
                    <a:solidFill>
                      <a:schemeClr val="accent3">
                        <a:lumOff val="44000"/>
                      </a:schemeClr>
                    </a:solidFill>
                  </a:defRPr>
                </a:pPr>
                <a:r>
                  <a:rPr sz="1000" b="1">
                    <a:solidFill>
                      <a:srgbClr val="000000"/>
                    </a:solidFill>
                  </a:rPr>
                  <a:t>Portuguese</a:t>
                </a:r>
              </a:p>
            </p:txBody>
          </p:sp>
        </p:grpSp>
        <p:sp>
          <p:nvSpPr>
            <p:cNvPr id="551" name="Arrow"/>
            <p:cNvSpPr/>
            <p:nvPr/>
          </p:nvSpPr>
          <p:spPr>
            <a:xfrm rot="15780000">
              <a:off x="452008" y="3522610"/>
              <a:ext cx="223051" cy="301119"/>
            </a:xfrm>
            <a:prstGeom prst="rightArrow">
              <a:avLst>
                <a:gd name="adj1" fmla="val 70000"/>
                <a:gd name="adj2" fmla="val 50000"/>
              </a:avLst>
            </a:prstGeom>
            <a:gradFill flip="none" rotWithShape="1">
              <a:gsLst>
                <a:gs pos="0">
                  <a:srgbClr val="6A4D43"/>
                </a:gs>
                <a:gs pos="60000">
                  <a:srgbClr val="946C5F"/>
                </a:gs>
                <a:gs pos="100000">
                  <a:srgbClr val="B58577"/>
                </a:gs>
              </a:gsLst>
              <a:lin ang="16200000" scaled="0"/>
            </a:gradFill>
            <a:ln w="12700" cap="flat">
              <a:noFill/>
              <a:miter lim="400000"/>
            </a:ln>
            <a:effectLst>
              <a:outerShdw blurRad="63500" dist="38100" dir="5400000" rotWithShape="0">
                <a:srgbClr val="000000">
                  <a:alpha val="40000"/>
                </a:srgbClr>
              </a:outerShdw>
            </a:effectLst>
          </p:spPr>
          <p:txBody>
            <a:bodyPr wrap="square" lIns="45719" tIns="45719" rIns="45719" bIns="45719" numCol="1" anchor="ctr">
              <a:noAutofit/>
            </a:bodyPr>
            <a:lstStyle/>
            <a:p>
              <a:endParaRPr/>
            </a:p>
          </p:txBody>
        </p:sp>
        <p:grpSp>
          <p:nvGrpSpPr>
            <p:cNvPr id="554" name="Group"/>
            <p:cNvGrpSpPr/>
            <p:nvPr/>
          </p:nvGrpSpPr>
          <p:grpSpPr>
            <a:xfrm>
              <a:off x="0" y="2513179"/>
              <a:ext cx="962203" cy="962203"/>
              <a:chOff x="0" y="0"/>
              <a:chExt cx="962202" cy="962202"/>
            </a:xfrm>
          </p:grpSpPr>
          <p:sp>
            <p:nvSpPr>
              <p:cNvPr id="552" name="Circle"/>
              <p:cNvSpPr/>
              <p:nvPr/>
            </p:nvSpPr>
            <p:spPr>
              <a:xfrm>
                <a:off x="0" y="0"/>
                <a:ext cx="962203" cy="962203"/>
              </a:xfrm>
              <a:prstGeom prst="ellipse">
                <a:avLst/>
              </a:prstGeom>
              <a:gradFill flip="none" rotWithShape="1">
                <a:gsLst>
                  <a:gs pos="0">
                    <a:srgbClr val="668197"/>
                  </a:gs>
                  <a:gs pos="60000">
                    <a:srgbClr val="90B5D4"/>
                  </a:gs>
                  <a:gs pos="100000">
                    <a:srgbClr val="93C5F0"/>
                  </a:gs>
                </a:gsLst>
                <a:lin ang="16200000" scaled="0"/>
              </a:gradFill>
              <a:ln w="12700" cap="flat">
                <a:noFill/>
                <a:miter lim="400000"/>
              </a:ln>
              <a:effectLst>
                <a:outerShdw blurRad="63500" dist="38100" dir="5400000" rotWithShape="0">
                  <a:srgbClr val="000000">
                    <a:alpha val="40000"/>
                  </a:srgbClr>
                </a:outerShdw>
              </a:effectLst>
            </p:spPr>
            <p:txBody>
              <a:bodyPr wrap="square" lIns="45719" tIns="45719" rIns="45719" bIns="45719" numCol="1" anchor="ctr">
                <a:noAutofit/>
              </a:bodyPr>
              <a:lstStyle/>
              <a:p>
                <a:pPr algn="ctr">
                  <a:defRPr sz="1300" b="1">
                    <a:latin typeface="Verdana"/>
                    <a:ea typeface="Verdana"/>
                    <a:cs typeface="Verdana"/>
                    <a:sym typeface="Verdana"/>
                  </a:defRPr>
                </a:pPr>
                <a:endParaRPr/>
              </a:p>
            </p:txBody>
          </p:sp>
          <p:sp>
            <p:nvSpPr>
              <p:cNvPr id="553" name="Russian"/>
              <p:cNvSpPr txBox="1"/>
              <p:nvPr/>
            </p:nvSpPr>
            <p:spPr>
              <a:xfrm>
                <a:off x="140911" y="216989"/>
                <a:ext cx="680381" cy="5282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lgn="ctr">
                  <a:defRPr sz="1300" b="1">
                    <a:latin typeface="Verdana"/>
                    <a:ea typeface="Verdana"/>
                    <a:cs typeface="Verdana"/>
                    <a:sym typeface="Verdana"/>
                  </a:defRPr>
                </a:lvl1pPr>
              </a:lstStyle>
              <a:p>
                <a:pPr>
                  <a:defRPr sz="1428" b="0">
                    <a:solidFill>
                      <a:schemeClr val="accent3">
                        <a:lumOff val="44000"/>
                      </a:schemeClr>
                    </a:solidFill>
                  </a:defRPr>
                </a:pPr>
                <a:r>
                  <a:rPr sz="1300" b="1">
                    <a:solidFill>
                      <a:srgbClr val="000000"/>
                    </a:solidFill>
                  </a:rPr>
                  <a:t>Russian</a:t>
                </a:r>
              </a:p>
            </p:txBody>
          </p:sp>
        </p:grpSp>
        <p:sp>
          <p:nvSpPr>
            <p:cNvPr id="555" name="Arrow"/>
            <p:cNvSpPr/>
            <p:nvPr/>
          </p:nvSpPr>
          <p:spPr>
            <a:xfrm rot="17400000">
              <a:off x="612081" y="2204286"/>
              <a:ext cx="223052" cy="301120"/>
            </a:xfrm>
            <a:prstGeom prst="rightArrow">
              <a:avLst>
                <a:gd name="adj1" fmla="val 70000"/>
                <a:gd name="adj2" fmla="val 50000"/>
              </a:avLst>
            </a:prstGeom>
            <a:gradFill flip="none" rotWithShape="1">
              <a:gsLst>
                <a:gs pos="0">
                  <a:srgbClr val="668197"/>
                </a:gs>
                <a:gs pos="60000">
                  <a:srgbClr val="90B5D4"/>
                </a:gs>
                <a:gs pos="100000">
                  <a:srgbClr val="93C5F0"/>
                </a:gs>
              </a:gsLst>
              <a:lin ang="16200000" scaled="0"/>
            </a:gradFill>
            <a:ln w="12700" cap="flat">
              <a:noFill/>
              <a:miter lim="400000"/>
            </a:ln>
            <a:effectLst>
              <a:outerShdw blurRad="63500" dist="38100" dir="5400000" rotWithShape="0">
                <a:srgbClr val="000000">
                  <a:alpha val="40000"/>
                </a:srgbClr>
              </a:outerShdw>
            </a:effectLst>
          </p:spPr>
          <p:txBody>
            <a:bodyPr wrap="square" lIns="45719" tIns="45719" rIns="45719" bIns="45719" numCol="1" anchor="ctr">
              <a:noAutofit/>
            </a:bodyPr>
            <a:lstStyle/>
            <a:p>
              <a:endParaRPr/>
            </a:p>
          </p:txBody>
        </p:sp>
        <p:grpSp>
          <p:nvGrpSpPr>
            <p:cNvPr id="558" name="Group"/>
            <p:cNvGrpSpPr/>
            <p:nvPr/>
          </p:nvGrpSpPr>
          <p:grpSpPr>
            <a:xfrm>
              <a:off x="485011" y="1234310"/>
              <a:ext cx="962203" cy="962203"/>
              <a:chOff x="0" y="0"/>
              <a:chExt cx="962202" cy="962202"/>
            </a:xfrm>
          </p:grpSpPr>
          <p:sp>
            <p:nvSpPr>
              <p:cNvPr id="556" name="Circle"/>
              <p:cNvSpPr/>
              <p:nvPr/>
            </p:nvSpPr>
            <p:spPr>
              <a:xfrm>
                <a:off x="0" y="0"/>
                <a:ext cx="962203" cy="962203"/>
              </a:xfrm>
              <a:prstGeom prst="ellipse">
                <a:avLst/>
              </a:prstGeom>
              <a:gradFill flip="none" rotWithShape="1">
                <a:gsLst>
                  <a:gs pos="0">
                    <a:srgbClr val="A1AA43"/>
                  </a:gs>
                  <a:gs pos="60000">
                    <a:srgbClr val="E1EC60"/>
                  </a:gs>
                  <a:gs pos="100000">
                    <a:srgbClr val="F3FF74"/>
                  </a:gs>
                </a:gsLst>
                <a:lin ang="16200000" scaled="0"/>
              </a:gradFill>
              <a:ln w="12700" cap="flat">
                <a:noFill/>
                <a:miter lim="400000"/>
              </a:ln>
              <a:effectLst>
                <a:outerShdw blurRad="63500" dist="38100" dir="5400000" rotWithShape="0">
                  <a:srgbClr val="000000">
                    <a:alpha val="40000"/>
                  </a:srgbClr>
                </a:outerShdw>
              </a:effectLst>
            </p:spPr>
            <p:txBody>
              <a:bodyPr wrap="square" lIns="45719" tIns="45719" rIns="45719" bIns="45719" numCol="1" anchor="ctr">
                <a:noAutofit/>
              </a:bodyPr>
              <a:lstStyle/>
              <a:p>
                <a:pPr algn="ctr">
                  <a:defRPr sz="1300" b="1">
                    <a:latin typeface="Verdana"/>
                    <a:ea typeface="Verdana"/>
                    <a:cs typeface="Verdana"/>
                    <a:sym typeface="Verdana"/>
                  </a:defRPr>
                </a:pPr>
                <a:endParaRPr/>
              </a:p>
            </p:txBody>
          </p:sp>
          <p:sp>
            <p:nvSpPr>
              <p:cNvPr id="557" name="German"/>
              <p:cNvSpPr txBox="1"/>
              <p:nvPr/>
            </p:nvSpPr>
            <p:spPr>
              <a:xfrm>
                <a:off x="140911" y="216989"/>
                <a:ext cx="680381" cy="5282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lgn="ctr">
                  <a:defRPr sz="1300" b="1">
                    <a:latin typeface="Verdana"/>
                    <a:ea typeface="Verdana"/>
                    <a:cs typeface="Verdana"/>
                    <a:sym typeface="Verdana"/>
                  </a:defRPr>
                </a:lvl1pPr>
              </a:lstStyle>
              <a:p>
                <a:pPr>
                  <a:defRPr sz="1428" b="0">
                    <a:solidFill>
                      <a:schemeClr val="accent3">
                        <a:lumOff val="44000"/>
                      </a:schemeClr>
                    </a:solidFill>
                  </a:defRPr>
                </a:pPr>
                <a:r>
                  <a:rPr sz="1300" b="1">
                    <a:solidFill>
                      <a:srgbClr val="000000"/>
                    </a:solidFill>
                  </a:rPr>
                  <a:t>German</a:t>
                </a:r>
              </a:p>
            </p:txBody>
          </p:sp>
        </p:grpSp>
        <p:sp>
          <p:nvSpPr>
            <p:cNvPr id="559" name="Arrow"/>
            <p:cNvSpPr/>
            <p:nvPr/>
          </p:nvSpPr>
          <p:spPr>
            <a:xfrm rot="19080000">
              <a:off x="1366474" y="1111359"/>
              <a:ext cx="223052" cy="301120"/>
            </a:xfrm>
            <a:prstGeom prst="rightArrow">
              <a:avLst>
                <a:gd name="adj1" fmla="val 70000"/>
                <a:gd name="adj2" fmla="val 50000"/>
              </a:avLst>
            </a:prstGeom>
            <a:gradFill flip="none" rotWithShape="1">
              <a:gsLst>
                <a:gs pos="0">
                  <a:srgbClr val="A1AA43"/>
                </a:gs>
                <a:gs pos="60000">
                  <a:srgbClr val="E1EC60"/>
                </a:gs>
                <a:gs pos="100000">
                  <a:srgbClr val="F3FF74"/>
                </a:gs>
              </a:gsLst>
              <a:lin ang="16200000" scaled="0"/>
            </a:gradFill>
            <a:ln w="12700" cap="flat">
              <a:noFill/>
              <a:miter lim="400000"/>
            </a:ln>
            <a:effectLst>
              <a:outerShdw blurRad="63500" dist="38100" dir="5400000" rotWithShape="0">
                <a:srgbClr val="000000">
                  <a:alpha val="40000"/>
                </a:srgbClr>
              </a:outerShdw>
            </a:effectLst>
          </p:spPr>
          <p:txBody>
            <a:bodyPr wrap="square" lIns="45719" tIns="45719" rIns="45719" bIns="45719" numCol="1" anchor="ctr">
              <a:noAutofit/>
            </a:bodyPr>
            <a:lstStyle/>
            <a:p>
              <a:endParaRPr/>
            </a:p>
          </p:txBody>
        </p:sp>
        <p:grpSp>
          <p:nvGrpSpPr>
            <p:cNvPr id="562" name="Group"/>
            <p:cNvGrpSpPr/>
            <p:nvPr/>
          </p:nvGrpSpPr>
          <p:grpSpPr>
            <a:xfrm>
              <a:off x="1508786" y="327324"/>
              <a:ext cx="962203" cy="962203"/>
              <a:chOff x="0" y="0"/>
              <a:chExt cx="962202" cy="962202"/>
            </a:xfrm>
          </p:grpSpPr>
          <p:sp>
            <p:nvSpPr>
              <p:cNvPr id="560" name="Circle"/>
              <p:cNvSpPr/>
              <p:nvPr/>
            </p:nvSpPr>
            <p:spPr>
              <a:xfrm>
                <a:off x="0" y="0"/>
                <a:ext cx="962203" cy="962203"/>
              </a:xfrm>
              <a:prstGeom prst="ellipse">
                <a:avLst/>
              </a:prstGeom>
              <a:gradFill flip="none" rotWithShape="1">
                <a:gsLst>
                  <a:gs pos="0">
                    <a:srgbClr val="C6A43C"/>
                  </a:gs>
                  <a:gs pos="60000">
                    <a:srgbClr val="FFDA6C"/>
                  </a:gs>
                  <a:gs pos="100000">
                    <a:srgbClr val="FFE190"/>
                  </a:gs>
                </a:gsLst>
                <a:lin ang="16200000" scaled="0"/>
              </a:gradFill>
              <a:ln w="12700" cap="flat">
                <a:noFill/>
                <a:miter lim="400000"/>
              </a:ln>
              <a:effectLst>
                <a:outerShdw blurRad="63500" dist="38100" dir="5400000" rotWithShape="0">
                  <a:srgbClr val="000000">
                    <a:alpha val="40000"/>
                  </a:srgbClr>
                </a:outerShdw>
              </a:effectLst>
            </p:spPr>
            <p:txBody>
              <a:bodyPr wrap="square" lIns="45719" tIns="45719" rIns="45719" bIns="45719" numCol="1" anchor="ctr">
                <a:noAutofit/>
              </a:bodyPr>
              <a:lstStyle/>
              <a:p>
                <a:pPr algn="ctr">
                  <a:defRPr sz="1300" b="1">
                    <a:latin typeface="Verdana"/>
                    <a:ea typeface="Verdana"/>
                    <a:cs typeface="Verdana"/>
                    <a:sym typeface="Verdana"/>
                  </a:defRPr>
                </a:pPr>
                <a:endParaRPr/>
              </a:p>
            </p:txBody>
          </p:sp>
          <p:sp>
            <p:nvSpPr>
              <p:cNvPr id="561" name="French"/>
              <p:cNvSpPr txBox="1"/>
              <p:nvPr/>
            </p:nvSpPr>
            <p:spPr>
              <a:xfrm>
                <a:off x="140911" y="216989"/>
                <a:ext cx="680381" cy="52822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noAutofit/>
              </a:bodyPr>
              <a:lstStyle>
                <a:lvl1pPr algn="ctr">
                  <a:defRPr sz="1300" b="1">
                    <a:latin typeface="Verdana"/>
                    <a:ea typeface="Verdana"/>
                    <a:cs typeface="Verdana"/>
                    <a:sym typeface="Verdana"/>
                  </a:defRPr>
                </a:lvl1pPr>
              </a:lstStyle>
              <a:p>
                <a:pPr>
                  <a:defRPr sz="1428" b="0">
                    <a:solidFill>
                      <a:schemeClr val="accent3">
                        <a:lumOff val="44000"/>
                      </a:schemeClr>
                    </a:solidFill>
                  </a:defRPr>
                </a:pPr>
                <a:r>
                  <a:rPr sz="1300" b="1">
                    <a:solidFill>
                      <a:srgbClr val="000000"/>
                    </a:solidFill>
                  </a:rPr>
                  <a:t>French</a:t>
                </a:r>
              </a:p>
            </p:txBody>
          </p:sp>
        </p:grpSp>
        <p:sp>
          <p:nvSpPr>
            <p:cNvPr id="563" name="Arrow"/>
            <p:cNvSpPr/>
            <p:nvPr/>
          </p:nvSpPr>
          <p:spPr>
            <a:xfrm rot="20760000">
              <a:off x="2542365" y="494204"/>
              <a:ext cx="223052" cy="301120"/>
            </a:xfrm>
            <a:prstGeom prst="rightArrow">
              <a:avLst>
                <a:gd name="adj1" fmla="val 70000"/>
                <a:gd name="adj2" fmla="val 50000"/>
              </a:avLst>
            </a:prstGeom>
            <a:gradFill flip="none" rotWithShape="1">
              <a:gsLst>
                <a:gs pos="0">
                  <a:srgbClr val="C6A43C"/>
                </a:gs>
                <a:gs pos="60000">
                  <a:srgbClr val="FFDA6C"/>
                </a:gs>
                <a:gs pos="100000">
                  <a:srgbClr val="FFE190"/>
                </a:gs>
              </a:gsLst>
              <a:lin ang="16200000" scaled="0"/>
            </a:gradFill>
            <a:ln w="12700" cap="flat">
              <a:noFill/>
              <a:miter lim="400000"/>
            </a:ln>
            <a:effectLst>
              <a:outerShdw blurRad="63500" dist="38100" dir="5400000" rotWithShape="0">
                <a:srgbClr val="000000">
                  <a:alpha val="40000"/>
                </a:srgbClr>
              </a:outerShdw>
            </a:effectLst>
          </p:spPr>
          <p:txBody>
            <a:bodyPr wrap="square" lIns="45719" tIns="45719" rIns="45719" bIns="45719" numCol="1" anchor="ctr">
              <a:noAutofit/>
            </a:bodyPr>
            <a:lstStyle/>
            <a:p>
              <a:endParaRPr/>
            </a:p>
          </p:txBody>
        </p:sp>
      </p:grpSp>
      <p:grpSp>
        <p:nvGrpSpPr>
          <p:cNvPr id="567" name="Group"/>
          <p:cNvGrpSpPr/>
          <p:nvPr/>
        </p:nvGrpSpPr>
        <p:grpSpPr>
          <a:xfrm>
            <a:off x="3929062" y="2857499"/>
            <a:ext cx="1435027" cy="1071566"/>
            <a:chOff x="0" y="0"/>
            <a:chExt cx="1435025" cy="1071564"/>
          </a:xfrm>
        </p:grpSpPr>
        <p:sp>
          <p:nvSpPr>
            <p:cNvPr id="565" name="Oval"/>
            <p:cNvSpPr/>
            <p:nvPr/>
          </p:nvSpPr>
          <p:spPr>
            <a:xfrm>
              <a:off x="0" y="-1"/>
              <a:ext cx="1435026" cy="1071566"/>
            </a:xfrm>
            <a:prstGeom prst="ellipse">
              <a:avLst/>
            </a:prstGeom>
            <a:solidFill>
              <a:srgbClr val="727CA3"/>
            </a:solidFill>
            <a:ln w="25400" cap="flat">
              <a:solidFill>
                <a:srgbClr val="535A77"/>
              </a:solidFill>
              <a:prstDash val="solid"/>
              <a:bevel/>
            </a:ln>
            <a:effectLst/>
          </p:spPr>
          <p:txBody>
            <a:bodyPr wrap="square" lIns="45719" tIns="45719" rIns="45719" bIns="45719" numCol="1" anchor="ctr">
              <a:noAutofit/>
            </a:bodyPr>
            <a:lstStyle/>
            <a:p>
              <a:pPr algn="ctr">
                <a:defRPr sz="1200">
                  <a:solidFill>
                    <a:schemeClr val="accent3">
                      <a:lumOff val="44000"/>
                    </a:schemeClr>
                  </a:solidFill>
                  <a:latin typeface="Verdana"/>
                  <a:ea typeface="Verdana"/>
                  <a:cs typeface="Verdana"/>
                  <a:sym typeface="Verdana"/>
                </a:defRPr>
              </a:pPr>
              <a:endParaRPr/>
            </a:p>
          </p:txBody>
        </p:sp>
        <p:sp>
          <p:nvSpPr>
            <p:cNvPr id="566" name="Secondary Speakers"/>
            <p:cNvSpPr txBox="1"/>
            <p:nvPr/>
          </p:nvSpPr>
          <p:spPr>
            <a:xfrm>
              <a:off x="210155" y="299561"/>
              <a:ext cx="1014716" cy="472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a:solidFill>
                    <a:schemeClr val="accent3">
                      <a:lumOff val="44000"/>
                    </a:schemeClr>
                  </a:solidFill>
                  <a:latin typeface="Verdana"/>
                  <a:ea typeface="Verdana"/>
                  <a:cs typeface="Verdana"/>
                  <a:sym typeface="Verdana"/>
                </a:defRPr>
              </a:lvl1pPr>
            </a:lstStyle>
            <a:p>
              <a:pPr>
                <a:defRPr sz="1800"/>
              </a:pPr>
              <a:r>
                <a:rPr sz="1200"/>
                <a:t>Secondary Speakers</a:t>
              </a:r>
            </a:p>
          </p:txBody>
        </p:sp>
      </p:grpSp>
      <p:sp>
        <p:nvSpPr>
          <p:cNvPr id="568" name="Line"/>
          <p:cNvSpPr/>
          <p:nvPr/>
        </p:nvSpPr>
        <p:spPr>
          <a:xfrm flipV="1">
            <a:off x="5153933" y="2143126"/>
            <a:ext cx="1204006" cy="871302"/>
          </a:xfrm>
          <a:prstGeom prst="line">
            <a:avLst/>
          </a:prstGeom>
          <a:ln>
            <a:solidFill>
              <a:srgbClr val="6E78A0"/>
            </a:solidFill>
            <a:bevel/>
          </a:ln>
        </p:spPr>
        <p:txBody>
          <a:bodyPr lIns="45719" rIns="45719" anchor="ctr"/>
          <a:lstStyle/>
          <a:p>
            <a:pPr defTabSz="457200">
              <a:defRPr sz="1200">
                <a:latin typeface="+mj-lt"/>
                <a:ea typeface="+mj-ea"/>
                <a:cs typeface="+mj-cs"/>
                <a:sym typeface="Helvetica"/>
              </a:defRPr>
            </a:pPr>
            <a:endParaRPr/>
          </a:p>
        </p:txBody>
      </p:sp>
      <p:sp>
        <p:nvSpPr>
          <p:cNvPr id="569" name="Line"/>
          <p:cNvSpPr/>
          <p:nvPr/>
        </p:nvSpPr>
        <p:spPr>
          <a:xfrm>
            <a:off x="5000624" y="3857625"/>
            <a:ext cx="1214439" cy="1357314"/>
          </a:xfrm>
          <a:prstGeom prst="line">
            <a:avLst/>
          </a:prstGeom>
          <a:ln>
            <a:solidFill>
              <a:srgbClr val="6E78A0"/>
            </a:solidFill>
            <a:bevel/>
          </a:ln>
        </p:spPr>
        <p:txBody>
          <a:bodyPr lIns="45719" rIns="45719" anchor="ctr"/>
          <a:lstStyle/>
          <a:p>
            <a:pPr defTabSz="457200">
              <a:defRPr sz="1200">
                <a:latin typeface="+mj-lt"/>
                <a:ea typeface="+mj-ea"/>
                <a:cs typeface="+mj-cs"/>
                <a:sym typeface="Helvetica"/>
              </a:defRPr>
            </a:pPr>
            <a:endParaRPr/>
          </a:p>
        </p:txBody>
      </p:sp>
      <p:sp>
        <p:nvSpPr>
          <p:cNvPr id="570" name="Line"/>
          <p:cNvSpPr/>
          <p:nvPr/>
        </p:nvSpPr>
        <p:spPr>
          <a:xfrm>
            <a:off x="5143499" y="3643313"/>
            <a:ext cx="1714502" cy="571500"/>
          </a:xfrm>
          <a:prstGeom prst="line">
            <a:avLst/>
          </a:prstGeom>
          <a:ln>
            <a:solidFill>
              <a:srgbClr val="6E78A0"/>
            </a:solidFill>
            <a:bevel/>
          </a:ln>
        </p:spPr>
        <p:txBody>
          <a:bodyPr lIns="45719" rIns="45719" anchor="ctr"/>
          <a:lstStyle/>
          <a:p>
            <a:pPr defTabSz="457200">
              <a:defRPr sz="1200">
                <a:latin typeface="+mj-lt"/>
                <a:ea typeface="+mj-ea"/>
                <a:cs typeface="+mj-cs"/>
                <a:sym typeface="Helvetica"/>
              </a:defRPr>
            </a:pPr>
            <a:endParaRPr/>
          </a:p>
        </p:txBody>
      </p:sp>
      <p:sp>
        <p:nvSpPr>
          <p:cNvPr id="571" name="Line"/>
          <p:cNvSpPr/>
          <p:nvPr/>
        </p:nvSpPr>
        <p:spPr>
          <a:xfrm>
            <a:off x="4786312" y="3929062"/>
            <a:ext cx="428626" cy="1857376"/>
          </a:xfrm>
          <a:prstGeom prst="line">
            <a:avLst/>
          </a:prstGeom>
          <a:ln>
            <a:solidFill>
              <a:srgbClr val="6E78A0"/>
            </a:solidFill>
            <a:bevel/>
          </a:ln>
        </p:spPr>
        <p:txBody>
          <a:bodyPr lIns="45719" rIns="45719" anchor="ctr"/>
          <a:lstStyle/>
          <a:p>
            <a:pPr defTabSz="457200">
              <a:defRPr sz="1200">
                <a:latin typeface="+mj-lt"/>
                <a:ea typeface="+mj-ea"/>
                <a:cs typeface="+mj-cs"/>
                <a:sym typeface="Helvetica"/>
              </a:defRPr>
            </a:pPr>
            <a:endParaRPr/>
          </a:p>
        </p:txBody>
      </p:sp>
      <p:sp>
        <p:nvSpPr>
          <p:cNvPr id="572" name="Line"/>
          <p:cNvSpPr/>
          <p:nvPr/>
        </p:nvSpPr>
        <p:spPr>
          <a:xfrm flipH="1">
            <a:off x="4000499" y="3929062"/>
            <a:ext cx="428627" cy="1857376"/>
          </a:xfrm>
          <a:prstGeom prst="line">
            <a:avLst/>
          </a:prstGeom>
          <a:ln>
            <a:solidFill>
              <a:srgbClr val="6E78A0"/>
            </a:solidFill>
            <a:bevel/>
          </a:ln>
        </p:spPr>
        <p:txBody>
          <a:bodyPr lIns="45719" rIns="45719" anchor="ctr"/>
          <a:lstStyle/>
          <a:p>
            <a:pPr defTabSz="457200">
              <a:defRPr sz="1200">
                <a:latin typeface="+mj-lt"/>
                <a:ea typeface="+mj-ea"/>
                <a:cs typeface="+mj-cs"/>
                <a:sym typeface="Helvetica"/>
              </a:defRPr>
            </a:pPr>
            <a:endParaRPr/>
          </a:p>
        </p:txBody>
      </p:sp>
      <p:sp>
        <p:nvSpPr>
          <p:cNvPr id="573" name="Line"/>
          <p:cNvSpPr/>
          <p:nvPr/>
        </p:nvSpPr>
        <p:spPr>
          <a:xfrm flipH="1">
            <a:off x="3000375" y="3714749"/>
            <a:ext cx="1071564" cy="1500189"/>
          </a:xfrm>
          <a:prstGeom prst="line">
            <a:avLst/>
          </a:prstGeom>
          <a:ln>
            <a:solidFill>
              <a:srgbClr val="6E78A0"/>
            </a:solidFill>
            <a:bevel/>
          </a:ln>
        </p:spPr>
        <p:txBody>
          <a:bodyPr lIns="45719" rIns="45719" anchor="ctr"/>
          <a:lstStyle/>
          <a:p>
            <a:pPr defTabSz="457200">
              <a:defRPr sz="1200">
                <a:latin typeface="+mj-lt"/>
                <a:ea typeface="+mj-ea"/>
                <a:cs typeface="+mj-cs"/>
                <a:sym typeface="Helvetica"/>
              </a:defRPr>
            </a:pPr>
            <a:endParaRPr/>
          </a:p>
        </p:txBody>
      </p:sp>
      <p:sp>
        <p:nvSpPr>
          <p:cNvPr id="574" name="Line"/>
          <p:cNvSpPr/>
          <p:nvPr/>
        </p:nvSpPr>
        <p:spPr>
          <a:xfrm flipH="1">
            <a:off x="2428874" y="3643312"/>
            <a:ext cx="1500189" cy="642938"/>
          </a:xfrm>
          <a:prstGeom prst="line">
            <a:avLst/>
          </a:prstGeom>
          <a:ln>
            <a:solidFill>
              <a:srgbClr val="6E78A0"/>
            </a:solidFill>
            <a:bevel/>
          </a:ln>
        </p:spPr>
        <p:txBody>
          <a:bodyPr lIns="45719" rIns="45719" anchor="ctr"/>
          <a:lstStyle/>
          <a:p>
            <a:pPr defTabSz="457200">
              <a:defRPr sz="1200">
                <a:latin typeface="+mj-lt"/>
                <a:ea typeface="+mj-ea"/>
                <a:cs typeface="+mj-cs"/>
                <a:sym typeface="Helvetica"/>
              </a:defRPr>
            </a:pPr>
            <a:endParaRPr/>
          </a:p>
        </p:txBody>
      </p:sp>
      <p:sp>
        <p:nvSpPr>
          <p:cNvPr id="575" name="Line"/>
          <p:cNvSpPr/>
          <p:nvPr/>
        </p:nvSpPr>
        <p:spPr>
          <a:xfrm flipH="1" flipV="1">
            <a:off x="2714625" y="2286001"/>
            <a:ext cx="1424594" cy="728426"/>
          </a:xfrm>
          <a:prstGeom prst="line">
            <a:avLst/>
          </a:prstGeom>
          <a:ln>
            <a:solidFill>
              <a:srgbClr val="6E78A0"/>
            </a:solidFill>
            <a:bevel/>
          </a:ln>
        </p:spPr>
        <p:txBody>
          <a:bodyPr lIns="45719" rIns="45719" anchor="ctr"/>
          <a:lstStyle/>
          <a:p>
            <a:pPr defTabSz="457200">
              <a:defRPr sz="1200">
                <a:latin typeface="+mj-lt"/>
                <a:ea typeface="+mj-ea"/>
                <a:cs typeface="+mj-cs"/>
                <a:sym typeface="Helvetica"/>
              </a:defRPr>
            </a:pPr>
            <a:endParaRPr/>
          </a:p>
        </p:txBody>
      </p:sp>
      <p:sp>
        <p:nvSpPr>
          <p:cNvPr id="576" name="Line"/>
          <p:cNvSpPr/>
          <p:nvPr/>
        </p:nvSpPr>
        <p:spPr>
          <a:xfrm flipH="1" flipV="1">
            <a:off x="3643312" y="1500187"/>
            <a:ext cx="857251" cy="1357313"/>
          </a:xfrm>
          <a:prstGeom prst="line">
            <a:avLst/>
          </a:prstGeom>
          <a:ln>
            <a:solidFill>
              <a:srgbClr val="6E78A0"/>
            </a:solidFill>
            <a:bevel/>
          </a:ln>
        </p:spPr>
        <p:txBody>
          <a:bodyPr lIns="45719" rIns="45719" anchor="ctr"/>
          <a:lstStyle/>
          <a:p>
            <a:pPr defTabSz="457200">
              <a:defRPr sz="1200">
                <a:latin typeface="+mj-lt"/>
                <a:ea typeface="+mj-ea"/>
                <a:cs typeface="+mj-cs"/>
                <a:sym typeface="Helvetica"/>
              </a:defRPr>
            </a:pPr>
            <a:endParaRPr/>
          </a:p>
        </p:txBody>
      </p:sp>
      <p:sp>
        <p:nvSpPr>
          <p:cNvPr id="577" name="Line"/>
          <p:cNvSpPr/>
          <p:nvPr/>
        </p:nvSpPr>
        <p:spPr>
          <a:xfrm>
            <a:off x="5214937" y="3571874"/>
            <a:ext cx="1928812" cy="1590"/>
          </a:xfrm>
          <a:prstGeom prst="line">
            <a:avLst/>
          </a:prstGeom>
          <a:ln>
            <a:solidFill>
              <a:srgbClr val="6E78A0"/>
            </a:solidFill>
            <a:bevel/>
          </a:ln>
        </p:spPr>
        <p:txBody>
          <a:bodyPr lIns="45719" rIns="45719" anchor="ctr"/>
          <a:lstStyle/>
          <a:p>
            <a:pPr defTabSz="457200">
              <a:defRPr sz="1200">
                <a:latin typeface="+mj-lt"/>
                <a:ea typeface="+mj-ea"/>
                <a:cs typeface="+mj-cs"/>
                <a:sym typeface="Helvetica"/>
              </a:defRPr>
            </a:pPr>
            <a:endParaRPr/>
          </a:p>
        </p:txBody>
      </p:sp>
      <p:sp>
        <p:nvSpPr>
          <p:cNvPr id="578" name="Line"/>
          <p:cNvSpPr/>
          <p:nvPr/>
        </p:nvSpPr>
        <p:spPr>
          <a:xfrm flipH="1" flipV="1">
            <a:off x="2143125" y="3571875"/>
            <a:ext cx="1785939" cy="1589"/>
          </a:xfrm>
          <a:prstGeom prst="line">
            <a:avLst/>
          </a:prstGeom>
          <a:ln>
            <a:solidFill>
              <a:srgbClr val="6E78A0"/>
            </a:solidFill>
            <a:bevel/>
          </a:ln>
        </p:spPr>
        <p:txBody>
          <a:bodyPr lIns="45719" rIns="45719" anchor="ctr"/>
          <a:lstStyle/>
          <a:p>
            <a:pPr defTabSz="457200">
              <a:defRPr sz="1200">
                <a:latin typeface="+mj-lt"/>
                <a:ea typeface="+mj-ea"/>
                <a:cs typeface="+mj-cs"/>
                <a:sym typeface="Helvetica"/>
              </a:defRPr>
            </a:pPr>
            <a:endParaRPr/>
          </a:p>
        </p:txBody>
      </p:sp>
      <p:grpSp>
        <p:nvGrpSpPr>
          <p:cNvPr id="582" name="Group">
            <a:hlinkClick r:id="" action="ppaction://hlinkshowjump?jump=firstslide"/>
          </p:cNvPr>
          <p:cNvGrpSpPr/>
          <p:nvPr/>
        </p:nvGrpSpPr>
        <p:grpSpPr>
          <a:xfrm>
            <a:off x="7786709" y="6572247"/>
            <a:ext cx="357191" cy="285753"/>
            <a:chOff x="0" y="0"/>
            <a:chExt cx="357189" cy="285752"/>
          </a:xfrm>
        </p:grpSpPr>
        <p:sp>
          <p:nvSpPr>
            <p:cNvPr id="580" name="Rectangle"/>
            <p:cNvSpPr/>
            <p:nvPr/>
          </p:nvSpPr>
          <p:spPr>
            <a:xfrm>
              <a:off x="0" y="-1"/>
              <a:ext cx="357190" cy="285754"/>
            </a:xfrm>
            <a:prstGeom prst="rect">
              <a:avLst/>
            </a:prstGeom>
            <a:gradFill flip="none" rotWithShape="1">
              <a:gsLst>
                <a:gs pos="0">
                  <a:srgbClr val="A3AB4F"/>
                </a:gs>
                <a:gs pos="80000">
                  <a:srgbClr val="D7E168"/>
                </a:gs>
                <a:gs pos="100000">
                  <a:srgbClr val="DAE466"/>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chemeClr val="accent3">
                      <a:lumOff val="44000"/>
                    </a:schemeClr>
                  </a:solidFill>
                  <a:latin typeface="Verdana"/>
                  <a:ea typeface="Verdana"/>
                  <a:cs typeface="Verdana"/>
                  <a:sym typeface="Verdana"/>
                </a:defRPr>
              </a:pPr>
              <a:endParaRPr/>
            </a:p>
          </p:txBody>
        </p:sp>
        <p:sp>
          <p:nvSpPr>
            <p:cNvPr id="581" name="Shape"/>
            <p:cNvSpPr/>
            <p:nvPr/>
          </p:nvSpPr>
          <p:spPr>
            <a:xfrm>
              <a:off x="71437" y="35718"/>
              <a:ext cx="214315" cy="214316"/>
            </a:xfrm>
            <a:custGeom>
              <a:avLst/>
              <a:gdLst/>
              <a:ahLst/>
              <a:cxnLst>
                <a:cxn ang="0">
                  <a:pos x="wd2" y="hd2"/>
                </a:cxn>
                <a:cxn ang="5400000">
                  <a:pos x="wd2" y="hd2"/>
                </a:cxn>
                <a:cxn ang="10800000">
                  <a:pos x="wd2" y="hd2"/>
                </a:cxn>
                <a:cxn ang="16200000">
                  <a:pos x="wd2" y="hd2"/>
                </a:cxn>
              </a:cxnLst>
              <a:rect l="0" t="0" r="r" b="b"/>
              <a:pathLst>
                <a:path w="21600" h="21600" extrusionOk="0">
                  <a:moveTo>
                    <a:pt x="5400" y="10800"/>
                  </a:moveTo>
                  <a:lnTo>
                    <a:pt x="21600" y="0"/>
                  </a:lnTo>
                  <a:lnTo>
                    <a:pt x="21600" y="21600"/>
                  </a:lnTo>
                  <a:close/>
                  <a:moveTo>
                    <a:pt x="2700" y="0"/>
                  </a:moveTo>
                  <a:lnTo>
                    <a:pt x="0" y="0"/>
                  </a:lnTo>
                  <a:lnTo>
                    <a:pt x="0" y="21600"/>
                  </a:lnTo>
                  <a:lnTo>
                    <a:pt x="2700" y="21600"/>
                  </a:lnTo>
                  <a:close/>
                </a:path>
              </a:pathLst>
            </a:custGeom>
            <a:solidFill>
              <a:srgbClr val="000000">
                <a:alpha val="40000"/>
              </a:srgbClr>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latin typeface="Verdana"/>
                  <a:ea typeface="Verdana"/>
                  <a:cs typeface="Verdana"/>
                  <a:sym typeface="Verdana"/>
                </a:defRPr>
              </a:pPr>
              <a:endParaRPr/>
            </a:p>
          </p:txBody>
        </p:sp>
      </p:grpSp>
      <p:grpSp>
        <p:nvGrpSpPr>
          <p:cNvPr id="585" name="Group">
            <a:hlinkClick r:id="" action="ppaction://hlinkshowjump?jump=nextslide"/>
          </p:cNvPr>
          <p:cNvGrpSpPr/>
          <p:nvPr/>
        </p:nvGrpSpPr>
        <p:grpSpPr>
          <a:xfrm>
            <a:off x="8143899" y="6572271"/>
            <a:ext cx="357191" cy="285729"/>
            <a:chOff x="0" y="0"/>
            <a:chExt cx="357189" cy="285728"/>
          </a:xfrm>
        </p:grpSpPr>
        <p:sp>
          <p:nvSpPr>
            <p:cNvPr id="583" name="Rectangle"/>
            <p:cNvSpPr/>
            <p:nvPr/>
          </p:nvSpPr>
          <p:spPr>
            <a:xfrm>
              <a:off x="0" y="-1"/>
              <a:ext cx="357190" cy="285730"/>
            </a:xfrm>
            <a:prstGeom prst="rect">
              <a:avLst/>
            </a:prstGeom>
            <a:gradFill flip="none" rotWithShape="1">
              <a:gsLst>
                <a:gs pos="0">
                  <a:srgbClr val="A3AB4F"/>
                </a:gs>
                <a:gs pos="80000">
                  <a:srgbClr val="D7E168"/>
                </a:gs>
                <a:gs pos="100000">
                  <a:srgbClr val="DAE466"/>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chemeClr val="accent3">
                      <a:lumOff val="44000"/>
                    </a:schemeClr>
                  </a:solidFill>
                  <a:latin typeface="Verdana"/>
                  <a:ea typeface="Verdana"/>
                  <a:cs typeface="Verdana"/>
                  <a:sym typeface="Verdana"/>
                </a:defRPr>
              </a:pPr>
              <a:endParaRPr/>
            </a:p>
          </p:txBody>
        </p:sp>
        <p:sp>
          <p:nvSpPr>
            <p:cNvPr id="584" name="Triangle"/>
            <p:cNvSpPr/>
            <p:nvPr/>
          </p:nvSpPr>
          <p:spPr>
            <a:xfrm>
              <a:off x="71446" y="35715"/>
              <a:ext cx="214297" cy="214298"/>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lnTo>
                    <a:pt x="0" y="0"/>
                  </a:lnTo>
                  <a:lnTo>
                    <a:pt x="0" y="21600"/>
                  </a:lnTo>
                  <a:close/>
                </a:path>
              </a:pathLst>
            </a:custGeom>
            <a:solidFill>
              <a:srgbClr val="000000">
                <a:alpha val="40000"/>
              </a:srgbClr>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latin typeface="Verdana"/>
                  <a:ea typeface="Verdana"/>
                  <a:cs typeface="Verdana"/>
                  <a:sym typeface="Verdana"/>
                </a:defRPr>
              </a:pPr>
              <a:endParaRPr/>
            </a:p>
          </p:txBody>
        </p:sp>
      </p:grpSp>
      <p:sp>
        <p:nvSpPr>
          <p:cNvPr id="586" name="Line"/>
          <p:cNvSpPr/>
          <p:nvPr/>
        </p:nvSpPr>
        <p:spPr>
          <a:xfrm flipV="1">
            <a:off x="4646575" y="1268762"/>
            <a:ext cx="69440" cy="1588740"/>
          </a:xfrm>
          <a:prstGeom prst="line">
            <a:avLst/>
          </a:prstGeom>
          <a:ln>
            <a:solidFill>
              <a:srgbClr val="6E78A0"/>
            </a:solidFill>
            <a:bevel/>
          </a:ln>
        </p:spPr>
        <p:txBody>
          <a:bodyPr lIns="45719" rIns="45719" anchor="ctr"/>
          <a:lstStyle/>
          <a:p>
            <a:pPr defTabSz="457200">
              <a:defRPr sz="1200">
                <a:latin typeface="+mj-lt"/>
                <a:ea typeface="+mj-ea"/>
                <a:cs typeface="+mj-cs"/>
                <a:sym typeface="Helvetica"/>
              </a:defRPr>
            </a:pPr>
            <a:endParaRPr/>
          </a:p>
        </p:txBody>
      </p:sp>
      <p:sp>
        <p:nvSpPr>
          <p:cNvPr id="587" name="Line"/>
          <p:cNvSpPr/>
          <p:nvPr/>
        </p:nvSpPr>
        <p:spPr>
          <a:xfrm flipV="1">
            <a:off x="5004048" y="1556793"/>
            <a:ext cx="720080" cy="1368152"/>
          </a:xfrm>
          <a:prstGeom prst="line">
            <a:avLst/>
          </a:prstGeom>
          <a:ln>
            <a:solidFill>
              <a:srgbClr val="6E78A0"/>
            </a:solidFill>
            <a:bevel/>
          </a:ln>
        </p:spPr>
        <p:txBody>
          <a:bodyPr lIns="45719" rIns="45719" anchor="ctr"/>
          <a:lstStyle/>
          <a:p>
            <a:pPr defTabSz="457200">
              <a:defRPr sz="1200">
                <a:latin typeface="+mj-lt"/>
                <a:ea typeface="+mj-ea"/>
                <a:cs typeface="+mj-cs"/>
                <a:sym typeface="Helvetica"/>
              </a:defRPr>
            </a:pPr>
            <a:endParaRPr/>
          </a:p>
        </p:txBody>
      </p:sp>
      <p:sp>
        <p:nvSpPr>
          <p:cNvPr id="588" name="Summer Institute for Linguistics"/>
          <p:cNvSpPr/>
          <p:nvPr/>
        </p:nvSpPr>
        <p:spPr>
          <a:xfrm>
            <a:off x="138335" y="131919"/>
            <a:ext cx="2349402" cy="955041"/>
          </a:xfrm>
          <a:prstGeom prst="rect">
            <a:avLst/>
          </a:prstGeom>
          <a:solidFill>
            <a:schemeClr val="accent3">
              <a:lumOff val="44000"/>
            </a:schemeClr>
          </a:solidFill>
          <a:ln w="25400">
            <a:solidFill>
              <a:srgbClr val="727CA3"/>
            </a:solidFill>
            <a:beve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a:latin typeface="Verdana"/>
                <a:ea typeface="Verdana"/>
                <a:cs typeface="Verdana"/>
                <a:sym typeface="Verdana"/>
              </a:defRPr>
            </a:pPr>
            <a:r>
              <a:rPr b="1"/>
              <a:t>Summer Institute for Linguistics</a:t>
            </a:r>
            <a:r>
              <a:t>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iterate>
                                    <p:tmAbs val="0"/>
                                  </p:iterate>
                                  <p:childTnLst>
                                    <p:set>
                                      <p:cBhvr>
                                        <p:cTn id="6" fill="hold"/>
                                        <p:tgtEl>
                                          <p:spTgt spid="588"/>
                                        </p:tgtEl>
                                        <p:attrNameLst>
                                          <p:attrName>style.visibility</p:attrName>
                                        </p:attrNameLst>
                                      </p:cBhvr>
                                      <p:to>
                                        <p:strVal val="visible"/>
                                      </p:to>
                                    </p:set>
                                    <p:animEffect transition="in" filter="box(in)">
                                      <p:cBhvr>
                                        <p:cTn id="7" dur="500"/>
                                        <p:tgtEl>
                                          <p:spTgt spid="58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2" nodeType="clickEffect">
                                  <p:stCondLst>
                                    <p:cond delay="0"/>
                                  </p:stCondLst>
                                  <p:iterate>
                                    <p:tmAbs val="0"/>
                                  </p:iterate>
                                  <p:childTnLst>
                                    <p:animEffect transition="out" filter="box(in)">
                                      <p:cBhvr>
                                        <p:cTn id="11" dur="500" fill="hold"/>
                                        <p:tgtEl>
                                          <p:spTgt spid="588"/>
                                        </p:tgtEl>
                                      </p:cBhvr>
                                    </p:animEffect>
                                    <p:set>
                                      <p:cBhvr>
                                        <p:cTn id="12" fill="hold">
                                          <p:stCondLst>
                                            <p:cond delay="499"/>
                                          </p:stCondLst>
                                        </p:cTn>
                                        <p:tgtEl>
                                          <p:spTgt spid="58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fill="hold" grpId="4" nodeType="clickEffect">
                                  <p:stCondLst>
                                    <p:cond delay="0"/>
                                  </p:stCondLst>
                                  <p:iterate>
                                    <p:tmAbs val="0"/>
                                  </p:iterate>
                                  <p:childTnLst>
                                    <p:set>
                                      <p:cBhvr>
                                        <p:cTn id="16" fill="hold"/>
                                        <p:tgtEl>
                                          <p:spTgt spid="564"/>
                                        </p:tgtEl>
                                        <p:attrNameLst>
                                          <p:attrName>style.visibility</p:attrName>
                                        </p:attrNameLst>
                                      </p:cBhvr>
                                      <p:to>
                                        <p:strVal val="visible"/>
                                      </p:to>
                                    </p:set>
                                    <p:animEffect transition="in" filter="dissolve">
                                      <p:cBhvr>
                                        <p:cTn id="17" dur="500"/>
                                        <p:tgtEl>
                                          <p:spTgt spid="56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fill="hold" grpId="5" nodeType="clickEffect">
                                  <p:stCondLst>
                                    <p:cond delay="0"/>
                                  </p:stCondLst>
                                  <p:iterate>
                                    <p:tmAbs val="0"/>
                                  </p:iterate>
                                  <p:childTnLst>
                                    <p:set>
                                      <p:cBhvr>
                                        <p:cTn id="21" fill="hold"/>
                                        <p:tgtEl>
                                          <p:spTgt spid="567"/>
                                        </p:tgtEl>
                                        <p:attrNameLst>
                                          <p:attrName>style.visibility</p:attrName>
                                        </p:attrNameLst>
                                      </p:cBhvr>
                                      <p:to>
                                        <p:strVal val="visible"/>
                                      </p:to>
                                    </p:set>
                                    <p:animEffect transition="in" filter="dissolve">
                                      <p:cBhvr>
                                        <p:cTn id="22" dur="500"/>
                                        <p:tgtEl>
                                          <p:spTgt spid="56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6" nodeType="clickEffect">
                                  <p:stCondLst>
                                    <p:cond delay="0"/>
                                  </p:stCondLst>
                                  <p:iterate>
                                    <p:tmAbs val="0"/>
                                  </p:iterate>
                                  <p:childTnLst>
                                    <p:set>
                                      <p:cBhvr>
                                        <p:cTn id="26" fill="hold"/>
                                        <p:tgtEl>
                                          <p:spTgt spid="582"/>
                                        </p:tgtEl>
                                        <p:attrNameLst>
                                          <p:attrName>style.visibility</p:attrName>
                                        </p:attrNameLst>
                                      </p:cBhvr>
                                      <p:to>
                                        <p:strVal val="visible"/>
                                      </p:to>
                                    </p:set>
                                    <p:animEffect transition="in" filter="dissolve">
                                      <p:cBhvr>
                                        <p:cTn id="27" dur="2000"/>
                                        <p:tgtEl>
                                          <p:spTgt spid="58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fill="hold" grpId="7" nodeType="clickEffect">
                                  <p:stCondLst>
                                    <p:cond delay="0"/>
                                  </p:stCondLst>
                                  <p:iterate>
                                    <p:tmAbs val="0"/>
                                  </p:iterate>
                                  <p:childTnLst>
                                    <p:set>
                                      <p:cBhvr>
                                        <p:cTn id="31" fill="hold"/>
                                        <p:tgtEl>
                                          <p:spTgt spid="585"/>
                                        </p:tgtEl>
                                        <p:attrNameLst>
                                          <p:attrName>style.visibility</p:attrName>
                                        </p:attrNameLst>
                                      </p:cBhvr>
                                      <p:to>
                                        <p:strVal val="visible"/>
                                      </p:to>
                                    </p:set>
                                    <p:animEffect transition="in" filter="dissolve">
                                      <p:cBhvr>
                                        <p:cTn id="32" dur="2000"/>
                                        <p:tgtEl>
                                          <p:spTgt spid="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 grpId="4" animBg="1" advAuto="0"/>
      <p:bldP spid="567" grpId="5" animBg="1" advAuto="0"/>
      <p:bldP spid="582" grpId="6" animBg="1" advAuto="0"/>
      <p:bldP spid="585" grpId="7" animBg="1" advAuto="0"/>
      <p:bldP spid="588" grpId="1" animBg="1" advAuto="0"/>
      <p:bldP spid="588" grpId="2"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2" name="Group">
            <a:hlinkClick r:id="" action="ppaction://hlinkshowjump?jump=lastslide"/>
          </p:cNvPr>
          <p:cNvGrpSpPr/>
          <p:nvPr/>
        </p:nvGrpSpPr>
        <p:grpSpPr>
          <a:xfrm>
            <a:off x="7786709" y="6572247"/>
            <a:ext cx="357191" cy="285753"/>
            <a:chOff x="0" y="0"/>
            <a:chExt cx="357189" cy="285752"/>
          </a:xfrm>
        </p:grpSpPr>
        <p:sp>
          <p:nvSpPr>
            <p:cNvPr id="590" name="Rectangle"/>
            <p:cNvSpPr/>
            <p:nvPr/>
          </p:nvSpPr>
          <p:spPr>
            <a:xfrm>
              <a:off x="0" y="-1"/>
              <a:ext cx="357190" cy="285754"/>
            </a:xfrm>
            <a:prstGeom prst="rect">
              <a:avLst/>
            </a:prstGeom>
            <a:gradFill flip="none" rotWithShape="1">
              <a:gsLst>
                <a:gs pos="0">
                  <a:srgbClr val="A3AB4F"/>
                </a:gs>
                <a:gs pos="80000">
                  <a:srgbClr val="D7E168"/>
                </a:gs>
                <a:gs pos="100000">
                  <a:srgbClr val="DAE466"/>
                </a:gs>
              </a:gsLst>
              <a:lin ang="16200000" scaled="0"/>
            </a:gra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chemeClr val="accent3">
                      <a:lumOff val="44000"/>
                    </a:schemeClr>
                  </a:solidFill>
                  <a:latin typeface="Verdana"/>
                  <a:ea typeface="Verdana"/>
                  <a:cs typeface="Verdana"/>
                  <a:sym typeface="Verdana"/>
                </a:defRPr>
              </a:pPr>
              <a:endParaRPr/>
            </a:p>
          </p:txBody>
        </p:sp>
        <p:sp>
          <p:nvSpPr>
            <p:cNvPr id="591" name="Shape"/>
            <p:cNvSpPr/>
            <p:nvPr/>
          </p:nvSpPr>
          <p:spPr>
            <a:xfrm>
              <a:off x="71437" y="35718"/>
              <a:ext cx="214315" cy="214316"/>
            </a:xfrm>
            <a:custGeom>
              <a:avLst/>
              <a:gdLst/>
              <a:ahLst/>
              <a:cxnLst>
                <a:cxn ang="0">
                  <a:pos x="wd2" y="hd2"/>
                </a:cxn>
                <a:cxn ang="5400000">
                  <a:pos x="wd2" y="hd2"/>
                </a:cxn>
                <a:cxn ang="10800000">
                  <a:pos x="wd2" y="hd2"/>
                </a:cxn>
                <a:cxn ang="16200000">
                  <a:pos x="wd2" y="hd2"/>
                </a:cxn>
              </a:cxnLst>
              <a:rect l="0" t="0" r="r" b="b"/>
              <a:pathLst>
                <a:path w="21600" h="21600" extrusionOk="0">
                  <a:moveTo>
                    <a:pt x="5400" y="10800"/>
                  </a:moveTo>
                  <a:lnTo>
                    <a:pt x="21600" y="0"/>
                  </a:lnTo>
                  <a:lnTo>
                    <a:pt x="21600" y="21600"/>
                  </a:lnTo>
                  <a:close/>
                  <a:moveTo>
                    <a:pt x="2700" y="0"/>
                  </a:moveTo>
                  <a:lnTo>
                    <a:pt x="0" y="0"/>
                  </a:lnTo>
                  <a:lnTo>
                    <a:pt x="0" y="21600"/>
                  </a:lnTo>
                  <a:lnTo>
                    <a:pt x="2700" y="21600"/>
                  </a:lnTo>
                  <a:close/>
                </a:path>
              </a:pathLst>
            </a:custGeom>
            <a:solidFill>
              <a:srgbClr val="000000">
                <a:alpha val="40000"/>
              </a:srgbClr>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latin typeface="Verdana"/>
                  <a:ea typeface="Verdana"/>
                  <a:cs typeface="Verdana"/>
                  <a:sym typeface="Verdana"/>
                </a:defRPr>
              </a:pPr>
              <a:endParaRPr/>
            </a:p>
          </p:txBody>
        </p:sp>
      </p:grpSp>
      <p:grpSp>
        <p:nvGrpSpPr>
          <p:cNvPr id="637" name="Group"/>
          <p:cNvGrpSpPr/>
          <p:nvPr/>
        </p:nvGrpSpPr>
        <p:grpSpPr>
          <a:xfrm>
            <a:off x="1485525" y="214289"/>
            <a:ext cx="6258618" cy="6205561"/>
            <a:chOff x="0" y="0"/>
            <a:chExt cx="6258616" cy="6205559"/>
          </a:xfrm>
        </p:grpSpPr>
        <p:grpSp>
          <p:nvGrpSpPr>
            <p:cNvPr id="595" name="Group"/>
            <p:cNvGrpSpPr/>
            <p:nvPr/>
          </p:nvGrpSpPr>
          <p:grpSpPr>
            <a:xfrm>
              <a:off x="2606382" y="0"/>
              <a:ext cx="1045851" cy="1045851"/>
              <a:chOff x="0" y="0"/>
              <a:chExt cx="1045850" cy="1045850"/>
            </a:xfrm>
          </p:grpSpPr>
          <p:sp>
            <p:nvSpPr>
              <p:cNvPr id="593" name="Circle"/>
              <p:cNvSpPr/>
              <p:nvPr/>
            </p:nvSpPr>
            <p:spPr>
              <a:xfrm>
                <a:off x="-1" y="-1"/>
                <a:ext cx="1045852" cy="1045852"/>
              </a:xfrm>
              <a:prstGeom prst="ellipse">
                <a:avLst/>
              </a:prstGeom>
              <a:solidFill>
                <a:srgbClr val="FADA7A"/>
              </a:solidFill>
              <a:ln w="12700" cap="flat">
                <a:noFill/>
                <a:miter lim="400000"/>
              </a:ln>
              <a:effectLst/>
            </p:spPr>
            <p:txBody>
              <a:bodyPr wrap="square" lIns="45719" tIns="45719" rIns="45719" bIns="45719" numCol="1" anchor="ctr">
                <a:noAutofit/>
              </a:bodyPr>
              <a:lstStyle/>
              <a:p>
                <a:pPr algn="ctr">
                  <a:defRPr sz="1200"/>
                </a:pPr>
                <a:endParaRPr/>
              </a:p>
            </p:txBody>
          </p:sp>
          <p:sp>
            <p:nvSpPr>
              <p:cNvPr id="594" name="English…"/>
              <p:cNvSpPr txBox="1"/>
              <p:nvPr/>
            </p:nvSpPr>
            <p:spPr>
              <a:xfrm>
                <a:off x="153160" y="295547"/>
                <a:ext cx="739530" cy="4547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647">
                    <a:solidFill>
                      <a:schemeClr val="accent3">
                        <a:lumOff val="44000"/>
                      </a:schemeClr>
                    </a:solidFill>
                    <a:latin typeface="Verdana"/>
                    <a:ea typeface="Verdana"/>
                    <a:cs typeface="Verdana"/>
                    <a:sym typeface="Verdana"/>
                  </a:defRPr>
                </a:pPr>
                <a:r>
                  <a:rPr sz="1200">
                    <a:solidFill>
                      <a:srgbClr val="000000"/>
                    </a:solidFill>
                  </a:rPr>
                  <a:t>English</a:t>
                </a:r>
                <a:endParaRPr sz="1200"/>
              </a:p>
              <a:p>
                <a:pPr algn="ctr">
                  <a:defRPr sz="1647">
                    <a:solidFill>
                      <a:schemeClr val="accent3">
                        <a:lumOff val="44000"/>
                      </a:schemeClr>
                    </a:solidFill>
                    <a:latin typeface="Verdana"/>
                    <a:ea typeface="Verdana"/>
                    <a:cs typeface="Verdana"/>
                    <a:sym typeface="Verdana"/>
                  </a:defRPr>
                </a:pPr>
                <a:r>
                  <a:rPr sz="1200">
                    <a:solidFill>
                      <a:srgbClr val="000000"/>
                    </a:solidFill>
                    <a:latin typeface="Arial"/>
                    <a:ea typeface="Arial"/>
                    <a:cs typeface="Arial"/>
                    <a:sym typeface="Arial"/>
                  </a:rPr>
                  <a:t>115</a:t>
                </a:r>
              </a:p>
            </p:txBody>
          </p:sp>
        </p:grpSp>
        <p:sp>
          <p:nvSpPr>
            <p:cNvPr id="596" name="Arrow"/>
            <p:cNvSpPr/>
            <p:nvPr/>
          </p:nvSpPr>
          <p:spPr>
            <a:xfrm rot="960000">
              <a:off x="3720701" y="569375"/>
              <a:ext cx="240822" cy="325110"/>
            </a:xfrm>
            <a:prstGeom prst="rightArrow">
              <a:avLst>
                <a:gd name="adj1" fmla="val 70000"/>
                <a:gd name="adj2" fmla="val 50000"/>
              </a:avLst>
            </a:prstGeom>
            <a:solidFill>
              <a:srgbClr val="FADA7A"/>
            </a:solidFill>
            <a:ln w="12700" cap="flat">
              <a:noFill/>
              <a:miter lim="400000"/>
            </a:ln>
            <a:effectLst/>
          </p:spPr>
          <p:txBody>
            <a:bodyPr wrap="square" lIns="45719" tIns="45719" rIns="45719" bIns="45719" numCol="1" anchor="ctr">
              <a:noAutofit/>
            </a:bodyPr>
            <a:lstStyle/>
            <a:p>
              <a:endParaRPr/>
            </a:p>
          </p:txBody>
        </p:sp>
        <p:grpSp>
          <p:nvGrpSpPr>
            <p:cNvPr id="599" name="Group"/>
            <p:cNvGrpSpPr/>
            <p:nvPr/>
          </p:nvGrpSpPr>
          <p:grpSpPr>
            <a:xfrm>
              <a:off x="4029990" y="418008"/>
              <a:ext cx="1045851" cy="1045851"/>
              <a:chOff x="0" y="0"/>
              <a:chExt cx="1045850" cy="1045850"/>
            </a:xfrm>
          </p:grpSpPr>
          <p:sp>
            <p:nvSpPr>
              <p:cNvPr id="597" name="Circle"/>
              <p:cNvSpPr/>
              <p:nvPr/>
            </p:nvSpPr>
            <p:spPr>
              <a:xfrm>
                <a:off x="-1" y="-1"/>
                <a:ext cx="1045852" cy="1045852"/>
              </a:xfrm>
              <a:prstGeom prst="ellipse">
                <a:avLst/>
              </a:prstGeom>
              <a:solidFill>
                <a:srgbClr val="92D050"/>
              </a:solidFill>
              <a:ln w="12700" cap="flat">
                <a:noFill/>
                <a:miter lim="400000"/>
              </a:ln>
              <a:effectLst/>
            </p:spPr>
            <p:txBody>
              <a:bodyPr wrap="square" lIns="45719" tIns="45719" rIns="45719" bIns="45719" numCol="1" anchor="ctr">
                <a:noAutofit/>
              </a:bodyPr>
              <a:lstStyle/>
              <a:p>
                <a:pPr algn="ctr">
                  <a:defRPr sz="1200"/>
                </a:pPr>
                <a:endParaRPr/>
              </a:p>
            </p:txBody>
          </p:sp>
          <p:sp>
            <p:nvSpPr>
              <p:cNvPr id="598" name="French…"/>
              <p:cNvSpPr txBox="1"/>
              <p:nvPr/>
            </p:nvSpPr>
            <p:spPr>
              <a:xfrm>
                <a:off x="153160" y="295547"/>
                <a:ext cx="739530" cy="4547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647">
                    <a:solidFill>
                      <a:schemeClr val="accent3">
                        <a:lumOff val="44000"/>
                      </a:schemeClr>
                    </a:solidFill>
                    <a:latin typeface="Verdana"/>
                    <a:ea typeface="Verdana"/>
                    <a:cs typeface="Verdana"/>
                    <a:sym typeface="Verdana"/>
                  </a:defRPr>
                </a:pPr>
                <a:r>
                  <a:rPr sz="1200">
                    <a:solidFill>
                      <a:srgbClr val="000000"/>
                    </a:solidFill>
                  </a:rPr>
                  <a:t>French</a:t>
                </a:r>
                <a:endParaRPr sz="1200"/>
              </a:p>
              <a:p>
                <a:pPr algn="ctr">
                  <a:defRPr sz="1647">
                    <a:solidFill>
                      <a:schemeClr val="accent3">
                        <a:lumOff val="44000"/>
                      </a:schemeClr>
                    </a:solidFill>
                    <a:latin typeface="Verdana"/>
                    <a:ea typeface="Verdana"/>
                    <a:cs typeface="Verdana"/>
                    <a:sym typeface="Verdana"/>
                  </a:defRPr>
                </a:pPr>
                <a:r>
                  <a:rPr sz="1200">
                    <a:solidFill>
                      <a:srgbClr val="000000"/>
                    </a:solidFill>
                    <a:latin typeface="Arial"/>
                    <a:ea typeface="Arial"/>
                    <a:cs typeface="Arial"/>
                    <a:sym typeface="Arial"/>
                  </a:rPr>
                  <a:t>35</a:t>
                </a:r>
              </a:p>
            </p:txBody>
          </p:sp>
        </p:grpSp>
        <p:sp>
          <p:nvSpPr>
            <p:cNvPr id="600" name="Arrow"/>
            <p:cNvSpPr/>
            <p:nvPr/>
          </p:nvSpPr>
          <p:spPr>
            <a:xfrm rot="2940000">
              <a:off x="4918316" y="1339035"/>
              <a:ext cx="240822" cy="325110"/>
            </a:xfrm>
            <a:prstGeom prst="rightArrow">
              <a:avLst>
                <a:gd name="adj1" fmla="val 70000"/>
                <a:gd name="adj2" fmla="val 50000"/>
              </a:avLst>
            </a:prstGeom>
            <a:solidFill>
              <a:srgbClr val="B68718"/>
            </a:solidFill>
            <a:ln w="12700" cap="flat">
              <a:noFill/>
              <a:miter lim="400000"/>
            </a:ln>
            <a:effectLst/>
          </p:spPr>
          <p:txBody>
            <a:bodyPr wrap="square" lIns="45719" tIns="45719" rIns="45719" bIns="45719" numCol="1" anchor="ctr">
              <a:noAutofit/>
            </a:bodyPr>
            <a:lstStyle/>
            <a:p>
              <a:endParaRPr/>
            </a:p>
          </p:txBody>
        </p:sp>
        <p:grpSp>
          <p:nvGrpSpPr>
            <p:cNvPr id="603" name="Group"/>
            <p:cNvGrpSpPr/>
            <p:nvPr/>
          </p:nvGrpSpPr>
          <p:grpSpPr>
            <a:xfrm>
              <a:off x="5001612" y="1539320"/>
              <a:ext cx="1045851" cy="1045851"/>
              <a:chOff x="0" y="0"/>
              <a:chExt cx="1045850" cy="1045850"/>
            </a:xfrm>
          </p:grpSpPr>
          <p:sp>
            <p:nvSpPr>
              <p:cNvPr id="601" name="Circle"/>
              <p:cNvSpPr/>
              <p:nvPr/>
            </p:nvSpPr>
            <p:spPr>
              <a:xfrm>
                <a:off x="-1" y="-1"/>
                <a:ext cx="1045852" cy="1045852"/>
              </a:xfrm>
              <a:prstGeom prst="ellipse">
                <a:avLst/>
              </a:prstGeom>
              <a:solidFill>
                <a:srgbClr val="B38022"/>
              </a:solidFill>
              <a:ln w="12700" cap="flat">
                <a:noFill/>
                <a:miter lim="400000"/>
              </a:ln>
              <a:effectLst/>
            </p:spPr>
            <p:txBody>
              <a:bodyPr wrap="square" lIns="45719" tIns="45719" rIns="45719" bIns="45719" numCol="1" anchor="ctr">
                <a:noAutofit/>
              </a:bodyPr>
              <a:lstStyle/>
              <a:p>
                <a:pPr algn="ctr">
                  <a:defRPr sz="1200"/>
                </a:pPr>
                <a:endParaRPr/>
              </a:p>
            </p:txBody>
          </p:sp>
          <p:sp>
            <p:nvSpPr>
              <p:cNvPr id="602" name="Arabic…"/>
              <p:cNvSpPr txBox="1"/>
              <p:nvPr/>
            </p:nvSpPr>
            <p:spPr>
              <a:xfrm>
                <a:off x="153160" y="295547"/>
                <a:ext cx="739530" cy="4547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647">
                    <a:solidFill>
                      <a:schemeClr val="accent3">
                        <a:lumOff val="44000"/>
                      </a:schemeClr>
                    </a:solidFill>
                    <a:latin typeface="Verdana"/>
                    <a:ea typeface="Verdana"/>
                    <a:cs typeface="Verdana"/>
                    <a:sym typeface="Verdana"/>
                  </a:defRPr>
                </a:pPr>
                <a:r>
                  <a:rPr sz="1200">
                    <a:solidFill>
                      <a:srgbClr val="000000"/>
                    </a:solidFill>
                  </a:rPr>
                  <a:t>Arabic</a:t>
                </a:r>
                <a:endParaRPr sz="1200"/>
              </a:p>
              <a:p>
                <a:pPr algn="ctr">
                  <a:defRPr sz="1647">
                    <a:solidFill>
                      <a:schemeClr val="accent3">
                        <a:lumOff val="44000"/>
                      </a:schemeClr>
                    </a:solidFill>
                    <a:latin typeface="Verdana"/>
                    <a:ea typeface="Verdana"/>
                    <a:cs typeface="Verdana"/>
                    <a:sym typeface="Verdana"/>
                  </a:defRPr>
                </a:pPr>
                <a:r>
                  <a:rPr sz="1200">
                    <a:solidFill>
                      <a:srgbClr val="000000"/>
                    </a:solidFill>
                    <a:latin typeface="Arial"/>
                    <a:ea typeface="Arial"/>
                    <a:cs typeface="Arial"/>
                    <a:sym typeface="Arial"/>
                  </a:rPr>
                  <a:t>24</a:t>
                </a:r>
              </a:p>
            </p:txBody>
          </p:sp>
        </p:grpSp>
        <p:sp>
          <p:nvSpPr>
            <p:cNvPr id="604" name="Arrow"/>
            <p:cNvSpPr/>
            <p:nvPr/>
          </p:nvSpPr>
          <p:spPr>
            <a:xfrm rot="4860000">
              <a:off x="5509703" y="2633994"/>
              <a:ext cx="240823" cy="325110"/>
            </a:xfrm>
            <a:prstGeom prst="rightArrow">
              <a:avLst>
                <a:gd name="adj1" fmla="val 70000"/>
                <a:gd name="adj2" fmla="val 50000"/>
              </a:avLst>
            </a:prstGeom>
            <a:solidFill>
              <a:srgbClr val="B38022"/>
            </a:solidFill>
            <a:ln w="12700" cap="flat">
              <a:noFill/>
              <a:miter lim="400000"/>
            </a:ln>
            <a:effectLst/>
          </p:spPr>
          <p:txBody>
            <a:bodyPr wrap="square" lIns="45719" tIns="45719" rIns="45719" bIns="45719" numCol="1" anchor="ctr">
              <a:noAutofit/>
            </a:bodyPr>
            <a:lstStyle/>
            <a:p>
              <a:endParaRPr/>
            </a:p>
          </p:txBody>
        </p:sp>
        <p:grpSp>
          <p:nvGrpSpPr>
            <p:cNvPr id="607" name="Group"/>
            <p:cNvGrpSpPr/>
            <p:nvPr/>
          </p:nvGrpSpPr>
          <p:grpSpPr>
            <a:xfrm>
              <a:off x="5212765" y="3007926"/>
              <a:ext cx="1045851" cy="1045851"/>
              <a:chOff x="0" y="0"/>
              <a:chExt cx="1045850" cy="1045850"/>
            </a:xfrm>
          </p:grpSpPr>
          <p:sp>
            <p:nvSpPr>
              <p:cNvPr id="605" name="Circle"/>
              <p:cNvSpPr/>
              <p:nvPr/>
            </p:nvSpPr>
            <p:spPr>
              <a:xfrm>
                <a:off x="-1" y="-1"/>
                <a:ext cx="1045852" cy="1045852"/>
              </a:xfrm>
              <a:prstGeom prst="ellipse">
                <a:avLst/>
              </a:prstGeom>
              <a:solidFill>
                <a:srgbClr val="B38807"/>
              </a:solidFill>
              <a:ln w="12700" cap="flat">
                <a:noFill/>
                <a:miter lim="400000"/>
              </a:ln>
              <a:effectLst/>
            </p:spPr>
            <p:txBody>
              <a:bodyPr wrap="square" lIns="45719" tIns="45719" rIns="45719" bIns="45719" numCol="1" anchor="ctr">
                <a:noAutofit/>
              </a:bodyPr>
              <a:lstStyle/>
              <a:p>
                <a:pPr algn="ctr">
                  <a:defRPr sz="1200"/>
                </a:pPr>
                <a:endParaRPr/>
              </a:p>
            </p:txBody>
          </p:sp>
          <p:sp>
            <p:nvSpPr>
              <p:cNvPr id="606" name="Spanish…"/>
              <p:cNvSpPr txBox="1"/>
              <p:nvPr/>
            </p:nvSpPr>
            <p:spPr>
              <a:xfrm>
                <a:off x="153160" y="295547"/>
                <a:ext cx="739530" cy="4547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647">
                    <a:solidFill>
                      <a:schemeClr val="accent3">
                        <a:lumOff val="44000"/>
                      </a:schemeClr>
                    </a:solidFill>
                    <a:latin typeface="Verdana"/>
                    <a:ea typeface="Verdana"/>
                    <a:cs typeface="Verdana"/>
                    <a:sym typeface="Verdana"/>
                  </a:defRPr>
                </a:pPr>
                <a:r>
                  <a:rPr sz="1200">
                    <a:solidFill>
                      <a:srgbClr val="000000"/>
                    </a:solidFill>
                  </a:rPr>
                  <a:t>Spanish</a:t>
                </a:r>
                <a:endParaRPr sz="1200"/>
              </a:p>
              <a:p>
                <a:pPr algn="ctr">
                  <a:defRPr sz="1647">
                    <a:solidFill>
                      <a:schemeClr val="accent3">
                        <a:lumOff val="44000"/>
                      </a:schemeClr>
                    </a:solidFill>
                    <a:latin typeface="Verdana"/>
                    <a:ea typeface="Verdana"/>
                    <a:cs typeface="Verdana"/>
                    <a:sym typeface="Verdana"/>
                  </a:defRPr>
                </a:pPr>
                <a:r>
                  <a:rPr sz="1200">
                    <a:solidFill>
                      <a:srgbClr val="000000"/>
                    </a:solidFill>
                    <a:latin typeface="Arial"/>
                    <a:ea typeface="Arial"/>
                    <a:cs typeface="Arial"/>
                    <a:sym typeface="Arial"/>
                  </a:rPr>
                  <a:t>20</a:t>
                </a:r>
              </a:p>
            </p:txBody>
          </p:sp>
        </p:grpSp>
        <p:sp>
          <p:nvSpPr>
            <p:cNvPr id="608" name="Arrow"/>
            <p:cNvSpPr/>
            <p:nvPr/>
          </p:nvSpPr>
          <p:spPr>
            <a:xfrm rot="6840000">
              <a:off x="5307103" y="4043111"/>
              <a:ext cx="240822" cy="325110"/>
            </a:xfrm>
            <a:prstGeom prst="rightArrow">
              <a:avLst>
                <a:gd name="adj1" fmla="val 70000"/>
                <a:gd name="adj2" fmla="val 50000"/>
              </a:avLst>
            </a:prstGeom>
            <a:solidFill>
              <a:srgbClr val="AF7B2C"/>
            </a:solidFill>
            <a:ln w="12700" cap="flat">
              <a:noFill/>
              <a:miter lim="400000"/>
            </a:ln>
            <a:effectLst/>
          </p:spPr>
          <p:txBody>
            <a:bodyPr wrap="square" lIns="45719" tIns="45719" rIns="45719" bIns="45719" numCol="1" anchor="ctr">
              <a:noAutofit/>
            </a:bodyPr>
            <a:lstStyle/>
            <a:p>
              <a:endParaRPr/>
            </a:p>
          </p:txBody>
        </p:sp>
        <p:grpSp>
          <p:nvGrpSpPr>
            <p:cNvPr id="611" name="Group"/>
            <p:cNvGrpSpPr/>
            <p:nvPr/>
          </p:nvGrpSpPr>
          <p:grpSpPr>
            <a:xfrm>
              <a:off x="4596411" y="4357554"/>
              <a:ext cx="1045851" cy="1045851"/>
              <a:chOff x="0" y="0"/>
              <a:chExt cx="1045850" cy="1045850"/>
            </a:xfrm>
          </p:grpSpPr>
          <p:sp>
            <p:nvSpPr>
              <p:cNvPr id="609" name="Circle"/>
              <p:cNvSpPr/>
              <p:nvPr/>
            </p:nvSpPr>
            <p:spPr>
              <a:xfrm>
                <a:off x="-1" y="-1"/>
                <a:ext cx="1045852" cy="1045852"/>
              </a:xfrm>
              <a:prstGeom prst="ellipse">
                <a:avLst/>
              </a:prstGeom>
              <a:solidFill>
                <a:srgbClr val="BCABA5"/>
              </a:solidFill>
              <a:ln w="12700" cap="flat">
                <a:noFill/>
                <a:miter lim="400000"/>
              </a:ln>
              <a:effectLst/>
            </p:spPr>
            <p:txBody>
              <a:bodyPr wrap="square" lIns="45719" tIns="45719" rIns="45719" bIns="45719" numCol="1" anchor="ctr">
                <a:noAutofit/>
              </a:bodyPr>
              <a:lstStyle/>
              <a:p>
                <a:pPr algn="ctr">
                  <a:defRPr sz="1200"/>
                </a:pPr>
                <a:endParaRPr/>
              </a:p>
            </p:txBody>
          </p:sp>
          <p:sp>
            <p:nvSpPr>
              <p:cNvPr id="610" name="Russian…"/>
              <p:cNvSpPr txBox="1"/>
              <p:nvPr/>
            </p:nvSpPr>
            <p:spPr>
              <a:xfrm>
                <a:off x="153160" y="295547"/>
                <a:ext cx="739530" cy="4547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647">
                    <a:solidFill>
                      <a:schemeClr val="accent3">
                        <a:lumOff val="44000"/>
                      </a:schemeClr>
                    </a:solidFill>
                    <a:latin typeface="Verdana"/>
                    <a:ea typeface="Verdana"/>
                    <a:cs typeface="Verdana"/>
                    <a:sym typeface="Verdana"/>
                  </a:defRPr>
                </a:pPr>
                <a:r>
                  <a:rPr sz="1200">
                    <a:solidFill>
                      <a:srgbClr val="000000"/>
                    </a:solidFill>
                  </a:rPr>
                  <a:t>Russian</a:t>
                </a:r>
                <a:endParaRPr sz="1200"/>
              </a:p>
              <a:p>
                <a:pPr algn="ctr">
                  <a:defRPr sz="1647">
                    <a:solidFill>
                      <a:schemeClr val="accent3">
                        <a:lumOff val="44000"/>
                      </a:schemeClr>
                    </a:solidFill>
                    <a:latin typeface="Verdana"/>
                    <a:ea typeface="Verdana"/>
                    <a:cs typeface="Verdana"/>
                    <a:sym typeface="Verdana"/>
                  </a:defRPr>
                </a:pPr>
                <a:r>
                  <a:rPr sz="1200">
                    <a:solidFill>
                      <a:srgbClr val="000000"/>
                    </a:solidFill>
                    <a:latin typeface="Arial"/>
                    <a:ea typeface="Arial"/>
                    <a:cs typeface="Arial"/>
                    <a:sym typeface="Arial"/>
                  </a:rPr>
                  <a:t>16</a:t>
                </a:r>
              </a:p>
            </p:txBody>
          </p:sp>
        </p:grpSp>
        <p:sp>
          <p:nvSpPr>
            <p:cNvPr id="612" name="Arrow"/>
            <p:cNvSpPr/>
            <p:nvPr/>
          </p:nvSpPr>
          <p:spPr>
            <a:xfrm rot="8820000">
              <a:off x="4374838" y="5119001"/>
              <a:ext cx="240823" cy="325110"/>
            </a:xfrm>
            <a:prstGeom prst="rightArrow">
              <a:avLst>
                <a:gd name="adj1" fmla="val 70000"/>
                <a:gd name="adj2" fmla="val 50000"/>
              </a:avLst>
            </a:prstGeom>
            <a:solidFill>
              <a:srgbClr val="AB7635"/>
            </a:solidFill>
            <a:ln w="12700" cap="flat">
              <a:noFill/>
              <a:miter lim="400000"/>
            </a:ln>
            <a:effectLst/>
          </p:spPr>
          <p:txBody>
            <a:bodyPr wrap="square" lIns="45719" tIns="45719" rIns="45719" bIns="45719" numCol="1" anchor="ctr">
              <a:noAutofit/>
            </a:bodyPr>
            <a:lstStyle/>
            <a:p>
              <a:endParaRPr/>
            </a:p>
          </p:txBody>
        </p:sp>
        <p:grpSp>
          <p:nvGrpSpPr>
            <p:cNvPr id="615" name="Group"/>
            <p:cNvGrpSpPr/>
            <p:nvPr/>
          </p:nvGrpSpPr>
          <p:grpSpPr>
            <a:xfrm>
              <a:off x="3348236" y="5159707"/>
              <a:ext cx="1045851" cy="1045851"/>
              <a:chOff x="0" y="0"/>
              <a:chExt cx="1045850" cy="1045850"/>
            </a:xfrm>
          </p:grpSpPr>
          <p:sp>
            <p:nvSpPr>
              <p:cNvPr id="613" name="Circle"/>
              <p:cNvSpPr/>
              <p:nvPr/>
            </p:nvSpPr>
            <p:spPr>
              <a:xfrm>
                <a:off x="-1" y="-1"/>
                <a:ext cx="1045852" cy="1045852"/>
              </a:xfrm>
              <a:prstGeom prst="ellipse">
                <a:avLst/>
              </a:prstGeom>
              <a:solidFill>
                <a:srgbClr val="A8733E"/>
              </a:solidFill>
              <a:ln w="12700" cap="flat">
                <a:noFill/>
                <a:miter lim="400000"/>
              </a:ln>
              <a:effectLst/>
            </p:spPr>
            <p:txBody>
              <a:bodyPr wrap="square" lIns="45719" tIns="45719" rIns="45719" bIns="45719" numCol="1" anchor="ctr">
                <a:noAutofit/>
              </a:bodyPr>
              <a:lstStyle/>
              <a:p>
                <a:pPr algn="ctr">
                  <a:defRPr sz="1200"/>
                </a:pPr>
                <a:endParaRPr/>
              </a:p>
            </p:txBody>
          </p:sp>
          <p:sp>
            <p:nvSpPr>
              <p:cNvPr id="614" name="German…"/>
              <p:cNvSpPr txBox="1"/>
              <p:nvPr/>
            </p:nvSpPr>
            <p:spPr>
              <a:xfrm>
                <a:off x="153160" y="295547"/>
                <a:ext cx="739530" cy="4547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647">
                    <a:solidFill>
                      <a:schemeClr val="accent3">
                        <a:lumOff val="44000"/>
                      </a:schemeClr>
                    </a:solidFill>
                    <a:latin typeface="Verdana"/>
                    <a:ea typeface="Verdana"/>
                    <a:cs typeface="Verdana"/>
                    <a:sym typeface="Verdana"/>
                  </a:defRPr>
                </a:pPr>
                <a:r>
                  <a:rPr sz="1200">
                    <a:solidFill>
                      <a:srgbClr val="000000"/>
                    </a:solidFill>
                  </a:rPr>
                  <a:t>German</a:t>
                </a:r>
                <a:endParaRPr sz="1200"/>
              </a:p>
              <a:p>
                <a:pPr algn="ctr">
                  <a:defRPr sz="1647">
                    <a:solidFill>
                      <a:schemeClr val="accent3">
                        <a:lumOff val="44000"/>
                      </a:schemeClr>
                    </a:solidFill>
                    <a:latin typeface="Verdana"/>
                    <a:ea typeface="Verdana"/>
                    <a:cs typeface="Verdana"/>
                    <a:sym typeface="Verdana"/>
                  </a:defRPr>
                </a:pPr>
                <a:r>
                  <a:rPr sz="1200">
                    <a:solidFill>
                      <a:srgbClr val="000000"/>
                    </a:solidFill>
                    <a:latin typeface="Arial"/>
                    <a:ea typeface="Arial"/>
                    <a:cs typeface="Arial"/>
                    <a:sym typeface="Arial"/>
                  </a:rPr>
                  <a:t>9</a:t>
                </a:r>
              </a:p>
            </p:txBody>
          </p:sp>
        </p:grpSp>
        <p:sp>
          <p:nvSpPr>
            <p:cNvPr id="616" name="Arrow"/>
            <p:cNvSpPr/>
            <p:nvPr/>
          </p:nvSpPr>
          <p:spPr>
            <a:xfrm rot="10800000">
              <a:off x="3008897" y="5520078"/>
              <a:ext cx="240822" cy="325110"/>
            </a:xfrm>
            <a:prstGeom prst="rightArrow">
              <a:avLst>
                <a:gd name="adj1" fmla="val 70000"/>
                <a:gd name="adj2" fmla="val 50000"/>
              </a:avLst>
            </a:prstGeom>
            <a:solidFill>
              <a:srgbClr val="A8733E"/>
            </a:solidFill>
            <a:ln w="12700" cap="flat">
              <a:noFill/>
              <a:miter lim="400000"/>
            </a:ln>
            <a:effectLst/>
          </p:spPr>
          <p:txBody>
            <a:bodyPr wrap="square" lIns="45719" tIns="45719" rIns="45719" bIns="45719" numCol="1" anchor="ctr">
              <a:noAutofit/>
            </a:bodyPr>
            <a:lstStyle/>
            <a:p>
              <a:endParaRPr/>
            </a:p>
          </p:txBody>
        </p:sp>
        <p:grpSp>
          <p:nvGrpSpPr>
            <p:cNvPr id="619" name="Group"/>
            <p:cNvGrpSpPr/>
            <p:nvPr/>
          </p:nvGrpSpPr>
          <p:grpSpPr>
            <a:xfrm>
              <a:off x="1864528" y="5159706"/>
              <a:ext cx="1045853" cy="1045853"/>
              <a:chOff x="-1" y="-1"/>
              <a:chExt cx="1045852" cy="1045852"/>
            </a:xfrm>
          </p:grpSpPr>
          <p:sp>
            <p:nvSpPr>
              <p:cNvPr id="617" name="Circle"/>
              <p:cNvSpPr/>
              <p:nvPr/>
            </p:nvSpPr>
            <p:spPr>
              <a:xfrm>
                <a:off x="-1" y="-1"/>
                <a:ext cx="1045852" cy="1045852"/>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defRPr sz="1200">
                    <a:solidFill>
                      <a:schemeClr val="accent3">
                        <a:lumOff val="44000"/>
                      </a:schemeClr>
                    </a:solidFill>
                  </a:defRPr>
                </a:pPr>
                <a:endParaRPr/>
              </a:p>
            </p:txBody>
          </p:sp>
          <p:sp>
            <p:nvSpPr>
              <p:cNvPr id="618" name="Mandarin…"/>
              <p:cNvSpPr txBox="1"/>
              <p:nvPr/>
            </p:nvSpPr>
            <p:spPr>
              <a:xfrm>
                <a:off x="153160" y="292094"/>
                <a:ext cx="838045" cy="4616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647">
                    <a:solidFill>
                      <a:schemeClr val="accent3">
                        <a:lumOff val="44000"/>
                      </a:schemeClr>
                    </a:solidFill>
                    <a:latin typeface="Verdana"/>
                    <a:ea typeface="Verdana"/>
                    <a:cs typeface="Verdana"/>
                    <a:sym typeface="Verdana"/>
                  </a:defRPr>
                </a:pPr>
                <a:r>
                  <a:rPr sz="1200" dirty="0"/>
                  <a:t>Mandarin</a:t>
                </a:r>
              </a:p>
              <a:p>
                <a:pPr algn="ctr">
                  <a:defRPr sz="1647">
                    <a:solidFill>
                      <a:schemeClr val="accent3">
                        <a:lumOff val="44000"/>
                      </a:schemeClr>
                    </a:solidFill>
                    <a:latin typeface="Verdana"/>
                    <a:ea typeface="Verdana"/>
                    <a:cs typeface="Verdana"/>
                    <a:sym typeface="Verdana"/>
                  </a:defRPr>
                </a:pPr>
                <a:r>
                  <a:rPr sz="1200" dirty="0">
                    <a:latin typeface="Arial"/>
                    <a:ea typeface="Arial"/>
                    <a:cs typeface="Arial"/>
                    <a:sym typeface="Arial"/>
                  </a:rPr>
                  <a:t>5</a:t>
                </a:r>
              </a:p>
            </p:txBody>
          </p:sp>
        </p:grpSp>
        <p:sp>
          <p:nvSpPr>
            <p:cNvPr id="620" name="Arrow"/>
            <p:cNvSpPr/>
            <p:nvPr/>
          </p:nvSpPr>
          <p:spPr>
            <a:xfrm rot="12720000">
              <a:off x="1642956" y="5119001"/>
              <a:ext cx="240823" cy="325110"/>
            </a:xfrm>
            <a:prstGeom prst="rightArrow">
              <a:avLst>
                <a:gd name="adj1" fmla="val 70000"/>
                <a:gd name="adj2" fmla="val 50000"/>
              </a:avLst>
            </a:prstGeom>
            <a:solidFill>
              <a:srgbClr val="A47147"/>
            </a:solidFill>
            <a:ln w="12700" cap="flat">
              <a:noFill/>
              <a:miter lim="400000"/>
            </a:ln>
            <a:effectLst/>
          </p:spPr>
          <p:txBody>
            <a:bodyPr wrap="square" lIns="45719" tIns="45719" rIns="45719" bIns="45719" numCol="1" anchor="ctr">
              <a:noAutofit/>
            </a:bodyPr>
            <a:lstStyle/>
            <a:p>
              <a:endParaRPr/>
            </a:p>
          </p:txBody>
        </p:sp>
        <p:grpSp>
          <p:nvGrpSpPr>
            <p:cNvPr id="623" name="Group"/>
            <p:cNvGrpSpPr/>
            <p:nvPr/>
          </p:nvGrpSpPr>
          <p:grpSpPr>
            <a:xfrm>
              <a:off x="600961" y="4357553"/>
              <a:ext cx="1076636" cy="1045853"/>
              <a:chOff x="-15393" y="-1"/>
              <a:chExt cx="1076635" cy="1045852"/>
            </a:xfrm>
          </p:grpSpPr>
          <p:sp>
            <p:nvSpPr>
              <p:cNvPr id="621" name="Circle"/>
              <p:cNvSpPr/>
              <p:nvPr/>
            </p:nvSpPr>
            <p:spPr>
              <a:xfrm>
                <a:off x="-1" y="-1"/>
                <a:ext cx="1045852" cy="1045852"/>
              </a:xfrm>
              <a:prstGeom prst="ellipse">
                <a:avLst/>
              </a:prstGeom>
              <a:solidFill>
                <a:srgbClr val="000000"/>
              </a:solidFill>
              <a:ln w="12700" cap="flat">
                <a:noFill/>
                <a:miter lim="400000"/>
              </a:ln>
              <a:effectLst/>
            </p:spPr>
            <p:txBody>
              <a:bodyPr wrap="square" lIns="45719" tIns="45719" rIns="45719" bIns="45719" numCol="1" anchor="ctr">
                <a:noAutofit/>
              </a:bodyPr>
              <a:lstStyle/>
              <a:p>
                <a:pPr algn="ctr">
                  <a:defRPr sz="1200">
                    <a:solidFill>
                      <a:schemeClr val="accent3">
                        <a:lumOff val="44000"/>
                      </a:schemeClr>
                    </a:solidFill>
                  </a:defRPr>
                </a:pPr>
                <a:endParaRPr/>
              </a:p>
            </p:txBody>
          </p:sp>
          <p:sp>
            <p:nvSpPr>
              <p:cNvPr id="622" name="Portuguese…"/>
              <p:cNvSpPr txBox="1"/>
              <p:nvPr/>
            </p:nvSpPr>
            <p:spPr>
              <a:xfrm>
                <a:off x="-15393" y="318963"/>
                <a:ext cx="1076635" cy="4616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647">
                    <a:solidFill>
                      <a:schemeClr val="accent3">
                        <a:lumOff val="44000"/>
                      </a:schemeClr>
                    </a:solidFill>
                    <a:latin typeface="Verdana"/>
                    <a:ea typeface="Verdana"/>
                    <a:cs typeface="Verdana"/>
                    <a:sym typeface="Verdana"/>
                  </a:defRPr>
                </a:pPr>
                <a:r>
                  <a:rPr sz="1200" dirty="0"/>
                  <a:t>Portuguese</a:t>
                </a:r>
              </a:p>
              <a:p>
                <a:pPr algn="ctr">
                  <a:defRPr sz="1647">
                    <a:solidFill>
                      <a:schemeClr val="accent3">
                        <a:lumOff val="44000"/>
                      </a:schemeClr>
                    </a:solidFill>
                    <a:latin typeface="Verdana"/>
                    <a:ea typeface="Verdana"/>
                    <a:cs typeface="Verdana"/>
                    <a:sym typeface="Verdana"/>
                  </a:defRPr>
                </a:pPr>
                <a:r>
                  <a:rPr sz="1200" dirty="0">
                    <a:latin typeface="Arial"/>
                    <a:ea typeface="Arial"/>
                    <a:cs typeface="Arial"/>
                    <a:sym typeface="Arial"/>
                  </a:rPr>
                  <a:t>5</a:t>
                </a:r>
              </a:p>
            </p:txBody>
          </p:sp>
        </p:grpSp>
        <p:sp>
          <p:nvSpPr>
            <p:cNvPr id="624" name="Arrow"/>
            <p:cNvSpPr/>
            <p:nvPr/>
          </p:nvSpPr>
          <p:spPr>
            <a:xfrm rot="14700000">
              <a:off x="710691" y="4043111"/>
              <a:ext cx="240823" cy="325110"/>
            </a:xfrm>
            <a:prstGeom prst="rightArrow">
              <a:avLst>
                <a:gd name="adj1" fmla="val 70000"/>
                <a:gd name="adj2" fmla="val 50000"/>
              </a:avLst>
            </a:prstGeom>
            <a:solidFill>
              <a:srgbClr val="A0704F"/>
            </a:solidFill>
            <a:ln w="12700" cap="flat">
              <a:noFill/>
              <a:miter lim="400000"/>
            </a:ln>
            <a:effectLst/>
          </p:spPr>
          <p:txBody>
            <a:bodyPr wrap="square" lIns="45719" tIns="45719" rIns="45719" bIns="45719" numCol="1" anchor="ctr">
              <a:noAutofit/>
            </a:bodyPr>
            <a:lstStyle/>
            <a:p>
              <a:endParaRPr/>
            </a:p>
          </p:txBody>
        </p:sp>
        <p:grpSp>
          <p:nvGrpSpPr>
            <p:cNvPr id="627" name="Group"/>
            <p:cNvGrpSpPr/>
            <p:nvPr/>
          </p:nvGrpSpPr>
          <p:grpSpPr>
            <a:xfrm>
              <a:off x="0" y="3007926"/>
              <a:ext cx="1045851" cy="1045851"/>
              <a:chOff x="0" y="0"/>
              <a:chExt cx="1045850" cy="1045850"/>
            </a:xfrm>
          </p:grpSpPr>
          <p:sp>
            <p:nvSpPr>
              <p:cNvPr id="625" name="Circle"/>
              <p:cNvSpPr/>
              <p:nvPr/>
            </p:nvSpPr>
            <p:spPr>
              <a:xfrm>
                <a:off x="-1" y="-1"/>
                <a:ext cx="1045852" cy="1045852"/>
              </a:xfrm>
              <a:prstGeom prst="ellipse">
                <a:avLst/>
              </a:prstGeom>
              <a:solidFill>
                <a:srgbClr val="FF9C9C"/>
              </a:solidFill>
              <a:ln w="12700" cap="flat">
                <a:noFill/>
                <a:miter lim="400000"/>
              </a:ln>
              <a:effectLst/>
            </p:spPr>
            <p:txBody>
              <a:bodyPr wrap="square" lIns="45719" tIns="45719" rIns="45719" bIns="45719" numCol="1" anchor="ctr">
                <a:noAutofit/>
              </a:bodyPr>
              <a:lstStyle/>
              <a:p>
                <a:pPr algn="ctr">
                  <a:defRPr sz="1200"/>
                </a:pPr>
                <a:endParaRPr/>
              </a:p>
            </p:txBody>
          </p:sp>
          <p:sp>
            <p:nvSpPr>
              <p:cNvPr id="626" name="Hindi / Urdu…"/>
              <p:cNvSpPr txBox="1"/>
              <p:nvPr/>
            </p:nvSpPr>
            <p:spPr>
              <a:xfrm>
                <a:off x="153160" y="200297"/>
                <a:ext cx="739530" cy="6452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647">
                    <a:solidFill>
                      <a:schemeClr val="accent3">
                        <a:lumOff val="44000"/>
                      </a:schemeClr>
                    </a:solidFill>
                    <a:latin typeface="Verdana"/>
                    <a:ea typeface="Verdana"/>
                    <a:cs typeface="Verdana"/>
                    <a:sym typeface="Verdana"/>
                  </a:defRPr>
                </a:pPr>
                <a:r>
                  <a:rPr sz="1200">
                    <a:solidFill>
                      <a:srgbClr val="000000"/>
                    </a:solidFill>
                  </a:rPr>
                  <a:t>Hindi / Urdu</a:t>
                </a:r>
              </a:p>
              <a:p>
                <a:pPr algn="ctr">
                  <a:defRPr sz="1647">
                    <a:solidFill>
                      <a:schemeClr val="accent3">
                        <a:lumOff val="44000"/>
                      </a:schemeClr>
                    </a:solidFill>
                    <a:latin typeface="Verdana"/>
                    <a:ea typeface="Verdana"/>
                    <a:cs typeface="Verdana"/>
                    <a:sym typeface="Verdana"/>
                  </a:defRPr>
                </a:pPr>
                <a:r>
                  <a:rPr sz="1200">
                    <a:solidFill>
                      <a:srgbClr val="000000"/>
                    </a:solidFill>
                    <a:latin typeface="Arial"/>
                    <a:ea typeface="Arial"/>
                    <a:cs typeface="Arial"/>
                    <a:sym typeface="Arial"/>
                  </a:rPr>
                  <a:t>2</a:t>
                </a:r>
              </a:p>
            </p:txBody>
          </p:sp>
        </p:grpSp>
        <p:sp>
          <p:nvSpPr>
            <p:cNvPr id="628" name="Arrow"/>
            <p:cNvSpPr/>
            <p:nvPr/>
          </p:nvSpPr>
          <p:spPr>
            <a:xfrm rot="16680000">
              <a:off x="508091" y="2633994"/>
              <a:ext cx="240822" cy="325110"/>
            </a:xfrm>
            <a:prstGeom prst="rightArrow">
              <a:avLst>
                <a:gd name="adj1" fmla="val 70000"/>
                <a:gd name="adj2" fmla="val 50000"/>
              </a:avLst>
            </a:prstGeom>
            <a:solidFill>
              <a:srgbClr val="9C6F56"/>
            </a:solidFill>
            <a:ln w="12700" cap="flat">
              <a:noFill/>
              <a:miter lim="400000"/>
            </a:ln>
            <a:effectLst/>
          </p:spPr>
          <p:txBody>
            <a:bodyPr wrap="square" lIns="45719" tIns="45719" rIns="45719" bIns="45719" numCol="1" anchor="ctr">
              <a:noAutofit/>
            </a:bodyPr>
            <a:lstStyle/>
            <a:p>
              <a:endParaRPr/>
            </a:p>
          </p:txBody>
        </p:sp>
        <p:grpSp>
          <p:nvGrpSpPr>
            <p:cNvPr id="631" name="Group"/>
            <p:cNvGrpSpPr/>
            <p:nvPr/>
          </p:nvGrpSpPr>
          <p:grpSpPr>
            <a:xfrm>
              <a:off x="211153" y="1539320"/>
              <a:ext cx="1045851" cy="1045851"/>
              <a:chOff x="0" y="0"/>
              <a:chExt cx="1045850" cy="1045850"/>
            </a:xfrm>
          </p:grpSpPr>
          <p:sp>
            <p:nvSpPr>
              <p:cNvPr id="629" name="Circle"/>
              <p:cNvSpPr/>
              <p:nvPr/>
            </p:nvSpPr>
            <p:spPr>
              <a:xfrm>
                <a:off x="-1" y="-1"/>
                <a:ext cx="1045852" cy="1045852"/>
              </a:xfrm>
              <a:prstGeom prst="ellipse">
                <a:avLst/>
              </a:prstGeom>
              <a:solidFill>
                <a:srgbClr val="0070C0"/>
              </a:solidFill>
              <a:ln w="12700" cap="flat">
                <a:noFill/>
                <a:miter lim="400000"/>
              </a:ln>
              <a:effectLst/>
            </p:spPr>
            <p:txBody>
              <a:bodyPr wrap="square" lIns="45719" tIns="45719" rIns="45719" bIns="45719" numCol="1" anchor="ctr">
                <a:noAutofit/>
              </a:bodyPr>
              <a:lstStyle/>
              <a:p>
                <a:pPr algn="ctr">
                  <a:defRPr sz="1200"/>
                </a:pPr>
                <a:endParaRPr/>
              </a:p>
            </p:txBody>
          </p:sp>
          <p:sp>
            <p:nvSpPr>
              <p:cNvPr id="630" name="Bengali…"/>
              <p:cNvSpPr txBox="1"/>
              <p:nvPr/>
            </p:nvSpPr>
            <p:spPr>
              <a:xfrm>
                <a:off x="153160" y="295547"/>
                <a:ext cx="739530" cy="45475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647">
                    <a:solidFill>
                      <a:schemeClr val="accent3">
                        <a:lumOff val="44000"/>
                      </a:schemeClr>
                    </a:solidFill>
                    <a:latin typeface="Verdana"/>
                    <a:ea typeface="Verdana"/>
                    <a:cs typeface="Verdana"/>
                    <a:sym typeface="Verdana"/>
                  </a:defRPr>
                </a:pPr>
                <a:r>
                  <a:rPr sz="1200">
                    <a:solidFill>
                      <a:srgbClr val="000000"/>
                    </a:solidFill>
                  </a:rPr>
                  <a:t>Bengali</a:t>
                </a:r>
                <a:endParaRPr sz="1200"/>
              </a:p>
              <a:p>
                <a:pPr algn="ctr">
                  <a:defRPr sz="1647">
                    <a:solidFill>
                      <a:schemeClr val="accent3">
                        <a:lumOff val="44000"/>
                      </a:schemeClr>
                    </a:solidFill>
                    <a:latin typeface="Verdana"/>
                    <a:ea typeface="Verdana"/>
                    <a:cs typeface="Verdana"/>
                    <a:sym typeface="Verdana"/>
                  </a:defRPr>
                </a:pPr>
                <a:r>
                  <a:rPr sz="1200">
                    <a:solidFill>
                      <a:srgbClr val="000000"/>
                    </a:solidFill>
                    <a:latin typeface="Arial"/>
                    <a:ea typeface="Arial"/>
                    <a:cs typeface="Arial"/>
                    <a:sym typeface="Arial"/>
                  </a:rPr>
                  <a:t>1</a:t>
                </a:r>
              </a:p>
            </p:txBody>
          </p:sp>
        </p:grpSp>
        <p:sp>
          <p:nvSpPr>
            <p:cNvPr id="632" name="Arrow"/>
            <p:cNvSpPr/>
            <p:nvPr/>
          </p:nvSpPr>
          <p:spPr>
            <a:xfrm rot="18600000">
              <a:off x="1099479" y="1339035"/>
              <a:ext cx="240822" cy="325110"/>
            </a:xfrm>
            <a:prstGeom prst="rightArrow">
              <a:avLst>
                <a:gd name="adj1" fmla="val 70000"/>
                <a:gd name="adj2" fmla="val 50000"/>
              </a:avLst>
            </a:prstGeom>
            <a:solidFill>
              <a:srgbClr val="996F5D"/>
            </a:solidFill>
            <a:ln w="12700" cap="flat">
              <a:noFill/>
              <a:miter lim="400000"/>
            </a:ln>
            <a:effectLst/>
          </p:spPr>
          <p:txBody>
            <a:bodyPr wrap="square" lIns="45719" tIns="45719" rIns="45719" bIns="45719" numCol="1" anchor="ctr">
              <a:noAutofit/>
            </a:bodyPr>
            <a:lstStyle/>
            <a:p>
              <a:endParaRPr/>
            </a:p>
          </p:txBody>
        </p:sp>
        <p:grpSp>
          <p:nvGrpSpPr>
            <p:cNvPr id="635" name="Group"/>
            <p:cNvGrpSpPr/>
            <p:nvPr/>
          </p:nvGrpSpPr>
          <p:grpSpPr>
            <a:xfrm>
              <a:off x="1182775" y="418007"/>
              <a:ext cx="1045853" cy="1045853"/>
              <a:chOff x="-1" y="-1"/>
              <a:chExt cx="1045852" cy="1045852"/>
            </a:xfrm>
          </p:grpSpPr>
          <p:sp>
            <p:nvSpPr>
              <p:cNvPr id="633" name="Circle"/>
              <p:cNvSpPr/>
              <p:nvPr/>
            </p:nvSpPr>
            <p:spPr>
              <a:xfrm>
                <a:off x="-1" y="-1"/>
                <a:ext cx="1045852" cy="1045852"/>
              </a:xfrm>
              <a:prstGeom prst="ellipse">
                <a:avLst/>
              </a:prstGeom>
              <a:solidFill>
                <a:srgbClr val="9FB8CD"/>
              </a:solidFill>
              <a:ln w="12700" cap="flat">
                <a:noFill/>
                <a:miter lim="400000"/>
              </a:ln>
              <a:effectLst/>
            </p:spPr>
            <p:txBody>
              <a:bodyPr wrap="square" lIns="45719" tIns="45719" rIns="45719" bIns="45719" numCol="1" anchor="ctr">
                <a:noAutofit/>
              </a:bodyPr>
              <a:lstStyle/>
              <a:p>
                <a:pPr algn="ctr">
                  <a:defRPr sz="1200"/>
                </a:pPr>
                <a:endParaRPr/>
              </a:p>
            </p:txBody>
          </p:sp>
          <p:sp>
            <p:nvSpPr>
              <p:cNvPr id="634" name="Japanese…"/>
              <p:cNvSpPr txBox="1"/>
              <p:nvPr/>
            </p:nvSpPr>
            <p:spPr>
              <a:xfrm>
                <a:off x="74230" y="292094"/>
                <a:ext cx="818461" cy="46166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p>
                <a:pPr algn="ctr">
                  <a:defRPr sz="1647">
                    <a:solidFill>
                      <a:schemeClr val="accent3">
                        <a:lumOff val="44000"/>
                      </a:schemeClr>
                    </a:solidFill>
                    <a:latin typeface="Verdana"/>
                    <a:ea typeface="Verdana"/>
                    <a:cs typeface="Verdana"/>
                    <a:sym typeface="Verdana"/>
                  </a:defRPr>
                </a:pPr>
                <a:r>
                  <a:rPr sz="1200" dirty="0">
                    <a:solidFill>
                      <a:srgbClr val="000000"/>
                    </a:solidFill>
                  </a:rPr>
                  <a:t>Japanese</a:t>
                </a:r>
                <a:endParaRPr sz="1200" dirty="0"/>
              </a:p>
              <a:p>
                <a:pPr algn="ctr">
                  <a:defRPr sz="1647">
                    <a:solidFill>
                      <a:schemeClr val="accent3">
                        <a:lumOff val="44000"/>
                      </a:schemeClr>
                    </a:solidFill>
                    <a:latin typeface="Verdana"/>
                    <a:ea typeface="Verdana"/>
                    <a:cs typeface="Verdana"/>
                    <a:sym typeface="Verdana"/>
                  </a:defRPr>
                </a:pPr>
                <a:r>
                  <a:rPr sz="1200" dirty="0">
                    <a:solidFill>
                      <a:srgbClr val="000000"/>
                    </a:solidFill>
                    <a:latin typeface="Arial"/>
                    <a:ea typeface="Arial"/>
                    <a:cs typeface="Arial"/>
                    <a:sym typeface="Arial"/>
                  </a:rPr>
                  <a:t>1</a:t>
                </a:r>
              </a:p>
            </p:txBody>
          </p:sp>
        </p:grpSp>
        <p:sp>
          <p:nvSpPr>
            <p:cNvPr id="636" name="Arrow"/>
            <p:cNvSpPr/>
            <p:nvPr/>
          </p:nvSpPr>
          <p:spPr>
            <a:xfrm rot="20580000">
              <a:off x="2297094" y="569375"/>
              <a:ext cx="240822" cy="325110"/>
            </a:xfrm>
            <a:prstGeom prst="rightArrow">
              <a:avLst>
                <a:gd name="adj1" fmla="val 70000"/>
                <a:gd name="adj2" fmla="val 50000"/>
              </a:avLst>
            </a:prstGeom>
            <a:solidFill>
              <a:srgbClr val="B88472"/>
            </a:solidFill>
            <a:ln w="12700" cap="flat">
              <a:noFill/>
              <a:miter lim="400000"/>
            </a:ln>
            <a:effectLst/>
          </p:spPr>
          <p:txBody>
            <a:bodyPr wrap="square" lIns="45719" tIns="45719" rIns="45719" bIns="45719" numCol="1" anchor="ctr">
              <a:noAutofit/>
            </a:bodyPr>
            <a:lstStyle/>
            <a:p>
              <a:endParaRPr/>
            </a:p>
          </p:txBody>
        </p:sp>
      </p:grpSp>
      <p:grpSp>
        <p:nvGrpSpPr>
          <p:cNvPr id="640" name="Group"/>
          <p:cNvGrpSpPr/>
          <p:nvPr/>
        </p:nvGrpSpPr>
        <p:grpSpPr>
          <a:xfrm>
            <a:off x="3786187" y="2502594"/>
            <a:ext cx="1649909" cy="1214439"/>
            <a:chOff x="0" y="0"/>
            <a:chExt cx="1649908" cy="1214437"/>
          </a:xfrm>
        </p:grpSpPr>
        <p:sp>
          <p:nvSpPr>
            <p:cNvPr id="638" name="Oval"/>
            <p:cNvSpPr/>
            <p:nvPr/>
          </p:nvSpPr>
          <p:spPr>
            <a:xfrm>
              <a:off x="-1" y="0"/>
              <a:ext cx="1649910" cy="1214438"/>
            </a:xfrm>
            <a:prstGeom prst="ellipse">
              <a:avLst/>
            </a:prstGeom>
            <a:solidFill>
              <a:srgbClr val="727CA3"/>
            </a:solidFill>
            <a:ln w="25400" cap="flat">
              <a:solidFill>
                <a:srgbClr val="535A77"/>
              </a:solidFill>
              <a:prstDash val="solid"/>
              <a:bevel/>
            </a:ln>
            <a:effectLst/>
          </p:spPr>
          <p:txBody>
            <a:bodyPr wrap="square" lIns="45719" tIns="45719" rIns="45719" bIns="45719" numCol="1" anchor="ctr">
              <a:noAutofit/>
            </a:bodyPr>
            <a:lstStyle/>
            <a:p>
              <a:pPr algn="ctr">
                <a:defRPr>
                  <a:solidFill>
                    <a:schemeClr val="accent3">
                      <a:lumOff val="44000"/>
                    </a:schemeClr>
                  </a:solidFill>
                  <a:latin typeface="Verdana"/>
                  <a:ea typeface="Verdana"/>
                  <a:cs typeface="Verdana"/>
                  <a:sym typeface="Verdana"/>
                </a:defRPr>
              </a:pPr>
              <a:endParaRPr/>
            </a:p>
          </p:txBody>
        </p:sp>
        <p:sp>
          <p:nvSpPr>
            <p:cNvPr id="639" name="NUMBERS OF COUNTRIES THAT USE LANGUAGE"/>
            <p:cNvSpPr txBox="1"/>
            <p:nvPr/>
          </p:nvSpPr>
          <p:spPr>
            <a:xfrm>
              <a:off x="241622" y="256698"/>
              <a:ext cx="1166664" cy="7010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000" b="1">
                  <a:solidFill>
                    <a:schemeClr val="accent3">
                      <a:lumOff val="44000"/>
                    </a:schemeClr>
                  </a:solidFill>
                  <a:latin typeface="Verdana"/>
                  <a:ea typeface="Verdana"/>
                  <a:cs typeface="Verdana"/>
                  <a:sym typeface="Verdana"/>
                </a:defRPr>
              </a:lvl1pPr>
            </a:lstStyle>
            <a:p>
              <a:pPr>
                <a:defRPr sz="1800" b="0"/>
              </a:pPr>
              <a:r>
                <a:rPr sz="1000" b="1"/>
                <a:t>NUMBERS OF COUNTRIES THAT USE LANGUAGE</a:t>
              </a:r>
            </a:p>
          </p:txBody>
        </p:sp>
      </p:grpSp>
      <p:pic>
        <p:nvPicPr>
          <p:cNvPr id="641" name="C:\Archivos de programa\Microsoft Office\MEDIA\CAGCAT10\j0300912.wmf" descr="C:\Archivos de programa\Microsoft Office\MEDIA\CAGCAT10\j0300912.wmf"/>
          <p:cNvPicPr>
            <a:picLocks noChangeAspect="1"/>
          </p:cNvPicPr>
          <p:nvPr/>
        </p:nvPicPr>
        <p:blipFill>
          <a:blip r:embed="rId2"/>
          <a:stretch>
            <a:fillRect/>
          </a:stretch>
        </p:blipFill>
        <p:spPr>
          <a:xfrm>
            <a:off x="428625" y="4929187"/>
            <a:ext cx="1504950" cy="1428751"/>
          </a:xfrm>
          <a:prstGeom prst="rect">
            <a:avLst/>
          </a:prstGeom>
          <a:ln w="12700">
            <a:miter lim="400000"/>
          </a:ln>
        </p:spPr>
      </p:pic>
      <p:pic>
        <p:nvPicPr>
          <p:cNvPr id="642" name="C:\Archivos de programa\Microsoft Office\MEDIA\CAGCAT10\j0157763.wmf" descr="C:\Archivos de programa\Microsoft Office\MEDIA\CAGCAT10\j0157763.wmf"/>
          <p:cNvPicPr>
            <a:picLocks noChangeAspect="1"/>
          </p:cNvPicPr>
          <p:nvPr/>
        </p:nvPicPr>
        <p:blipFill>
          <a:blip r:embed="rId3"/>
          <a:stretch>
            <a:fillRect/>
          </a:stretch>
        </p:blipFill>
        <p:spPr>
          <a:xfrm>
            <a:off x="7356475" y="428625"/>
            <a:ext cx="1416050" cy="142875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circl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6" presetClass="emph" presetSubtype="0" accel="50000" decel="50000" fill="hold" grpId="1" nodeType="clickEffect">
                                  <p:stCondLst>
                                    <p:cond delay="0"/>
                                  </p:stCondLst>
                                  <p:childTnLst>
                                    <p:animScale>
                                      <p:cBhvr>
                                        <p:cTn id="6" dur="2000" fill="hold"/>
                                        <p:tgtEl>
                                          <p:spTgt spid="640"/>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2" nodeType="clickEffect">
                                  <p:stCondLst>
                                    <p:cond delay="0"/>
                                  </p:stCondLst>
                                  <p:iterate>
                                    <p:tmAbs val="0"/>
                                  </p:iterate>
                                  <p:childTnLst>
                                    <p:set>
                                      <p:cBhvr>
                                        <p:cTn id="10" fill="hold"/>
                                        <p:tgtEl>
                                          <p:spTgt spid="637"/>
                                        </p:tgtEl>
                                        <p:attrNameLst>
                                          <p:attrName>style.visibility</p:attrName>
                                        </p:attrNameLst>
                                      </p:cBhvr>
                                      <p:to>
                                        <p:strVal val="visible"/>
                                      </p:to>
                                    </p:set>
                                    <p:animEffect transition="in" filter="blinds(horizontal)">
                                      <p:cBhvr>
                                        <p:cTn id="11" dur="500"/>
                                        <p:tgtEl>
                                          <p:spTgt spid="637"/>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fill="hold" grpId="3" nodeType="clickEffect">
                                  <p:stCondLst>
                                    <p:cond delay="0"/>
                                  </p:stCondLst>
                                  <p:iterate>
                                    <p:tmAbs val="0"/>
                                  </p:iterate>
                                  <p:childTnLst>
                                    <p:set>
                                      <p:cBhvr>
                                        <p:cTn id="15" fill="hold"/>
                                        <p:tgtEl>
                                          <p:spTgt spid="642"/>
                                        </p:tgtEl>
                                        <p:attrNameLst>
                                          <p:attrName>style.visibility</p:attrName>
                                        </p:attrNameLst>
                                      </p:cBhvr>
                                      <p:to>
                                        <p:strVal val="visible"/>
                                      </p:to>
                                    </p:set>
                                    <p:animEffect transition="in" filter="dissolve">
                                      <p:cBhvr>
                                        <p:cTn id="16" dur="500"/>
                                        <p:tgtEl>
                                          <p:spTgt spid="64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fill="hold" grpId="4" nodeType="clickEffect">
                                  <p:stCondLst>
                                    <p:cond delay="0"/>
                                  </p:stCondLst>
                                  <p:iterate>
                                    <p:tmAbs val="0"/>
                                  </p:iterate>
                                  <p:childTnLst>
                                    <p:set>
                                      <p:cBhvr>
                                        <p:cTn id="20" fill="hold"/>
                                        <p:tgtEl>
                                          <p:spTgt spid="641"/>
                                        </p:tgtEl>
                                        <p:attrNameLst>
                                          <p:attrName>style.visibility</p:attrName>
                                        </p:attrNameLst>
                                      </p:cBhvr>
                                      <p:to>
                                        <p:strVal val="visible"/>
                                      </p:to>
                                    </p:set>
                                    <p:animEffect transition="in" filter="dissolve">
                                      <p:cBhvr>
                                        <p:cTn id="21" dur="500"/>
                                        <p:tgtEl>
                                          <p:spTgt spid="641"/>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fill="hold" grpId="5" nodeType="clickEffect">
                                  <p:stCondLst>
                                    <p:cond delay="0"/>
                                  </p:stCondLst>
                                  <p:iterate>
                                    <p:tmAbs val="0"/>
                                  </p:iterate>
                                  <p:childTnLst>
                                    <p:set>
                                      <p:cBhvr>
                                        <p:cTn id="25" fill="hold"/>
                                        <p:tgtEl>
                                          <p:spTgt spid="592"/>
                                        </p:tgtEl>
                                        <p:attrNameLst>
                                          <p:attrName>style.visibility</p:attrName>
                                        </p:attrNameLst>
                                      </p:cBhvr>
                                      <p:to>
                                        <p:strVal val="visible"/>
                                      </p:to>
                                    </p:set>
                                    <p:animEffect transition="in" filter="dissolve">
                                      <p:cBhvr>
                                        <p:cTn id="26" dur="2000"/>
                                        <p:tgtEl>
                                          <p:spTgt spid="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 grpId="5" animBg="1" advAuto="0"/>
      <p:bldP spid="637" grpId="2" animBg="1" advAuto="0"/>
      <p:bldP spid="640" grpId="1" animBg="1" advAuto="0"/>
      <p:bldP spid="641" grpId="4" animBg="1" advAuto="0"/>
      <p:bldP spid="642" grpId="3"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PRELIMINARY NOTIONS"/>
          <p:cNvSpPr txBox="1"/>
          <p:nvPr/>
        </p:nvSpPr>
        <p:spPr>
          <a:xfrm>
            <a:off x="1835696" y="548679"/>
            <a:ext cx="5857876" cy="646331"/>
          </a:xfrm>
          <a:prstGeom prst="rect">
            <a:avLst/>
          </a:prstGeom>
          <a:gradFill>
            <a:gsLst>
              <a:gs pos="0">
                <a:srgbClr val="FFEEC7"/>
              </a:gs>
              <a:gs pos="35000">
                <a:srgbClr val="FFF3D7"/>
              </a:gs>
              <a:gs pos="100000">
                <a:srgbClr val="FFFAF0"/>
              </a:gs>
            </a:gsLst>
            <a:lin ang="16200000"/>
          </a:gradFill>
          <a:ln>
            <a:solidFill>
              <a:srgbClr val="F7D774"/>
            </a:solidFill>
            <a:bevel/>
          </a:ln>
          <a:effectLst>
            <a:outerShdw blurRad="63500" dist="381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spcBef>
                <a:spcPts val="1000"/>
              </a:spcBef>
              <a:defRPr b="1">
                <a:solidFill>
                  <a:srgbClr val="373D54"/>
                </a:solidFill>
                <a:latin typeface="Verdana"/>
                <a:ea typeface="Verdana"/>
                <a:cs typeface="Verdana"/>
                <a:sym typeface="Verdana"/>
              </a:defRPr>
            </a:lvl1pPr>
          </a:lstStyle>
          <a:p>
            <a:pPr>
              <a:defRPr b="0">
                <a:solidFill>
                  <a:srgbClr val="000000"/>
                </a:solidFill>
              </a:defRPr>
            </a:pPr>
            <a:r>
              <a:rPr lang="es-ES" b="1" dirty="0">
                <a:solidFill>
                  <a:srgbClr val="373D54"/>
                </a:solidFill>
              </a:rPr>
              <a:t>COMPARATIVE AND CONTRASTIVE LINGUISTICS</a:t>
            </a:r>
            <a:endParaRPr b="1" dirty="0">
              <a:solidFill>
                <a:srgbClr val="373D54"/>
              </a:solidFill>
            </a:endParaRPr>
          </a:p>
        </p:txBody>
      </p:sp>
      <p:pic>
        <p:nvPicPr>
          <p:cNvPr id="30" name="Picture 2" descr="Problems Playing Video? - MacDonald Clan - Scotland - Canada - USA">
            <a:hlinkClick r:id="rId2"/>
            <a:extLst>
              <a:ext uri="{FF2B5EF4-FFF2-40B4-BE49-F238E27FC236}">
                <a16:creationId xmlns:a16="http://schemas.microsoft.com/office/drawing/2014/main" id="{45F8C9BA-E107-AE41-B80E-681B6B9241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8776" y="744828"/>
            <a:ext cx="514796" cy="450182"/>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What is CONTRASTIVE LINGUISTICS? What does CONTRASTIVE LINGUISTICS mean? -  YouTube">
            <a:extLst>
              <a:ext uri="{FF2B5EF4-FFF2-40B4-BE49-F238E27FC236}">
                <a16:creationId xmlns:a16="http://schemas.microsoft.com/office/drawing/2014/main" id="{292613CA-9CEC-434D-B444-C673A6E2F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100" y="4374066"/>
            <a:ext cx="3826933" cy="215265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Problems Playing Video? - MacDonald Clan - Scotland - Canada - USA">
            <a:hlinkClick r:id="rId5"/>
            <a:extLst>
              <a:ext uri="{FF2B5EF4-FFF2-40B4-BE49-F238E27FC236}">
                <a16:creationId xmlns:a16="http://schemas.microsoft.com/office/drawing/2014/main" id="{219E5734-E056-D64D-B93B-17AC50168F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00" y="477198"/>
            <a:ext cx="514796" cy="45018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Overview of Comparative Linguistics - YouTube">
            <a:extLst>
              <a:ext uri="{FF2B5EF4-FFF2-40B4-BE49-F238E27FC236}">
                <a16:creationId xmlns:a16="http://schemas.microsoft.com/office/drawing/2014/main" id="{00C07D57-7709-8E41-A9C5-AF8A3FB84A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376" y="1266491"/>
            <a:ext cx="5397500" cy="3036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138207"/>
      </p:ext>
    </p:extLst>
  </p:cSld>
  <p:clrMapOvr>
    <a:masterClrMapping/>
  </p:clrMapOvr>
  <mc:AlternateContent xmlns:mc="http://schemas.openxmlformats.org/markup-compatibility/2006" xmlns:p14="http://schemas.microsoft.com/office/powerpoint/2010/main">
    <mc:Choice Requires="p14">
      <p:transition spd="slow">
        <p:circle/>
      </p:transition>
    </mc:Choice>
    <mc:Fallback xmlns:a14="http://schemas.microsoft.com/office/drawing/2010/main" xmlns:m="http://schemas.openxmlformats.org/officeDocument/2006/math" xmlns="">
      <p:transition spd="med">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0.8|0.6|1.1|19.9"/>
</p:tagLst>
</file>

<file path=ppt/tags/tag2.xml><?xml version="1.0" encoding="utf-8"?>
<p:tagLst xmlns:a="http://schemas.openxmlformats.org/drawingml/2006/main" xmlns:r="http://schemas.openxmlformats.org/officeDocument/2006/relationships" xmlns:p="http://schemas.openxmlformats.org/presentationml/2006/main">
  <p:tag name="TIMING" val="|11|4.2|10|0.6|5.7|16.9|0.7|0.4"/>
</p:tagLst>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6E6E6E"/>
      </a:accent1>
      <a:accent2>
        <a:srgbClr val="9B9B9B"/>
      </a:accent2>
      <a:accent3>
        <a:srgbClr val="8F8F8F"/>
      </a:accent3>
      <a:accent4>
        <a:srgbClr val="707070"/>
      </a:accent4>
      <a:accent5>
        <a:srgbClr val="BABABA"/>
      </a:accent5>
      <a:accent6>
        <a:srgbClr val="8C8C8C"/>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bevel/>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6E6E6E"/>
      </a:accent1>
      <a:accent2>
        <a:srgbClr val="9B9B9B"/>
      </a:accent2>
      <a:accent3>
        <a:srgbClr val="8F8F8F"/>
      </a:accent3>
      <a:accent4>
        <a:srgbClr val="707070"/>
      </a:accent4>
      <a:accent5>
        <a:srgbClr val="BABABA"/>
      </a:accent5>
      <a:accent6>
        <a:srgbClr val="8C8C8C"/>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bevel/>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305244</TotalTime>
  <Words>472</Words>
  <Application>Microsoft Macintosh PowerPoint</Application>
  <PresentationFormat>On-screen Show (4:3)</PresentationFormat>
  <Paragraphs>95</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Helvetica</vt:lpstr>
      <vt:lpstr>Helvetica Neue</vt:lpstr>
      <vt:lpstr>Lucida Sans Unicode</vt:lpstr>
      <vt:lpstr>Times New Roman</vt:lpstr>
      <vt:lpstr>Verdana</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MSc. Pablo Mejía Maldonado</cp:lastModifiedBy>
  <cp:revision>458</cp:revision>
  <dcterms:modified xsi:type="dcterms:W3CDTF">2022-11-16T23:03:24Z</dcterms:modified>
</cp:coreProperties>
</file>