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477" r:id="rId2"/>
    <p:sldId id="313" r:id="rId3"/>
    <p:sldId id="479" r:id="rId4"/>
    <p:sldId id="480" r:id="rId5"/>
    <p:sldId id="314" r:id="rId6"/>
    <p:sldId id="315" r:id="rId7"/>
    <p:sldId id="316" r:id="rId8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F0F0"/>
    <a:srgbClr val="D7FF6B"/>
    <a:srgbClr val="FFFF18"/>
    <a:srgbClr val="EEF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2">
              <a:lumOff val="22415"/>
            </a:schemeClr>
          </a:solidFill>
        </a:fill>
      </a:tcStyle>
    </a:wholeTbl>
    <a:band2H>
      <a:tcTxStyle/>
      <a:tcStyle>
        <a:tcBdr/>
        <a:fill>
          <a:solidFill>
            <a:srgbClr val="EAEAEA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2">
              <a:lumOff val="34547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5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5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5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>
              <a:solidFill>
                <a:srgbClr val="000000"/>
              </a:solidFill>
              <a:prstDash val="solid"/>
              <a:bevel/>
            </a:ln>
          </a:left>
          <a:right>
            <a:ln w="9525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9525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9525" cap="flat">
              <a:solidFill>
                <a:srgbClr val="000000"/>
              </a:solidFill>
              <a:prstDash val="solid"/>
              <a:bevel/>
            </a:ln>
          </a:top>
          <a:bottom>
            <a:ln w="9525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0000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69"/>
    <p:restoredTop sz="93443"/>
  </p:normalViewPr>
  <p:slideViewPr>
    <p:cSldViewPr snapToGrid="0" snapToObjects="1">
      <p:cViewPr>
        <p:scale>
          <a:sx n="113" d="100"/>
          <a:sy n="113" d="100"/>
        </p:scale>
        <p:origin x="760" y="-31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2" name="Shape 31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"/>
          <p:cNvSpPr/>
          <p:nvPr/>
        </p:nvSpPr>
        <p:spPr>
          <a:xfrm>
            <a:off x="0" y="1003300"/>
            <a:ext cx="9144000" cy="5346700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18" name="Hintergrund" descr="Hintergrund"/>
          <p:cNvPicPr>
            <a:picLocks noChangeAspect="1"/>
          </p:cNvPicPr>
          <p:nvPr/>
        </p:nvPicPr>
        <p:blipFill>
          <a:blip r:embed="rId2"/>
          <a:srcRect b="92570"/>
          <a:stretch>
            <a:fillRect/>
          </a:stretch>
        </p:blipFill>
        <p:spPr>
          <a:xfrm>
            <a:off x="0" y="6362700"/>
            <a:ext cx="9144000" cy="509588"/>
          </a:xfrm>
          <a:prstGeom prst="rect">
            <a:avLst/>
          </a:prstGeom>
          <a:ln w="12700">
            <a:miter lim="400000"/>
          </a:ln>
        </p:spPr>
      </p:pic>
      <p:pic>
        <p:nvPicPr>
          <p:cNvPr id="19" name="schatten" descr="schatt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43637"/>
            <a:ext cx="9144000" cy="120651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Here comes your footer"/>
          <p:cNvSpPr txBox="1"/>
          <p:nvPr/>
        </p:nvSpPr>
        <p:spPr>
          <a:xfrm>
            <a:off x="1876425" y="6464300"/>
            <a:ext cx="5376863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1200"/>
            </a:lvl1pPr>
          </a:lstStyle>
          <a:p>
            <a:pPr>
              <a:defRPr sz="1800"/>
            </a:pPr>
            <a:r>
              <a:rPr sz="1200"/>
              <a:t>Here comes your footer</a:t>
            </a:r>
          </a:p>
        </p:txBody>
      </p:sp>
      <p:pic>
        <p:nvPicPr>
          <p:cNvPr id="21" name="PP small" descr="PP small"/>
          <p:cNvPicPr>
            <a:picLocks noChangeAspect="1"/>
          </p:cNvPicPr>
          <p:nvPr/>
        </p:nvPicPr>
        <p:blipFill>
          <a:blip r:embed="rId4"/>
          <a:srcRect b="34532"/>
          <a:stretch>
            <a:fillRect/>
          </a:stretch>
        </p:blipFill>
        <p:spPr>
          <a:xfrm>
            <a:off x="6604000" y="381000"/>
            <a:ext cx="2266950" cy="284164"/>
          </a:xfrm>
          <a:prstGeom prst="rect">
            <a:avLst/>
          </a:prstGeom>
          <a:ln w="12700">
            <a:miter lim="400000"/>
          </a:ln>
        </p:spPr>
      </p:pic>
      <p:pic>
        <p:nvPicPr>
          <p:cNvPr id="22" name="PP small" descr="PP small"/>
          <p:cNvPicPr>
            <a:picLocks noChangeAspect="1"/>
          </p:cNvPicPr>
          <p:nvPr/>
        </p:nvPicPr>
        <p:blipFill>
          <a:blip r:embed="rId4"/>
          <a:srcRect b="34532"/>
          <a:stretch>
            <a:fillRect/>
          </a:stretch>
        </p:blipFill>
        <p:spPr>
          <a:xfrm>
            <a:off x="152400" y="6459537"/>
            <a:ext cx="2419350" cy="303213"/>
          </a:xfrm>
          <a:prstGeom prst="rect">
            <a:avLst/>
          </a:prstGeom>
          <a:ln w="12700">
            <a:miter lim="400000"/>
          </a:ln>
        </p:spPr>
      </p:pic>
      <p:pic>
        <p:nvPicPr>
          <p:cNvPr id="23" name="Hintergrund" descr="Hintergr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9589"/>
          </a:xfrm>
          <a:prstGeom prst="rect">
            <a:avLst/>
          </a:prstGeom>
          <a:ln w="12700">
            <a:miter lim="400000"/>
          </a:ln>
        </p:spPr>
      </p:pic>
      <p:pic>
        <p:nvPicPr>
          <p:cNvPr id="24" name="Himmel2" descr="Himmel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765550"/>
            <a:ext cx="9144000" cy="211455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" name="schatten" descr="schatten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3765550"/>
            <a:ext cx="9144000" cy="120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" name="PP small" descr="PP small"/>
          <p:cNvPicPr>
            <a:picLocks noChangeAspect="1"/>
          </p:cNvPicPr>
          <p:nvPr/>
        </p:nvPicPr>
        <p:blipFill>
          <a:blip r:embed="rId4"/>
          <a:srcRect b="34532"/>
          <a:stretch>
            <a:fillRect/>
          </a:stretch>
        </p:blipFill>
        <p:spPr>
          <a:xfrm>
            <a:off x="6432550" y="6191250"/>
            <a:ext cx="2419350" cy="303214"/>
          </a:xfrm>
          <a:prstGeom prst="rect">
            <a:avLst/>
          </a:prstGeom>
          <a:ln w="12700">
            <a:miter lim="400000"/>
          </a:ln>
        </p:spPr>
      </p:pic>
      <p:sp>
        <p:nvSpPr>
          <p:cNvPr id="27" name="Title Text"/>
          <p:cNvSpPr txBox="1">
            <a:spLocks noGrp="1"/>
          </p:cNvSpPr>
          <p:nvPr>
            <p:ph type="title"/>
          </p:nvPr>
        </p:nvSpPr>
        <p:spPr>
          <a:xfrm>
            <a:off x="727075" y="0"/>
            <a:ext cx="6757989" cy="2403475"/>
          </a:xfrm>
          <a:prstGeom prst="rect">
            <a:avLst/>
          </a:prstGeom>
        </p:spPr>
        <p:txBody>
          <a:bodyPr lIns="45719" tIns="45719" rIns="45719" bIns="45719" anchor="b"/>
          <a:lstStyle>
            <a:lvl1pPr>
              <a:defRPr sz="2800"/>
            </a:lvl1pPr>
          </a:lstStyle>
          <a:p>
            <a:r>
              <a:t>Title Text</a:t>
            </a:r>
          </a:p>
        </p:txBody>
      </p:sp>
      <p:sp>
        <p:nvSpPr>
          <p:cNvPr id="2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727075" y="2571750"/>
            <a:ext cx="6764339" cy="2487613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spcBef>
                <a:spcPts val="500"/>
              </a:spcBef>
              <a:buClrTx/>
              <a:buSzTx/>
              <a:buNone/>
              <a:defRPr sz="2200" b="1"/>
            </a:lvl1pPr>
            <a:lvl2pPr marL="340518" indent="-148431">
              <a:spcBef>
                <a:spcPts val="500"/>
              </a:spcBef>
              <a:buClrTx/>
              <a:defRPr sz="2200" b="1"/>
            </a:lvl2pPr>
            <a:lvl3pPr marL="547026" indent="-164438">
              <a:spcBef>
                <a:spcPts val="500"/>
              </a:spcBef>
              <a:buClrTx/>
              <a:defRPr sz="2200" b="1"/>
            </a:lvl3pPr>
            <a:lvl4pPr marL="771366" indent="-207804">
              <a:spcBef>
                <a:spcPts val="500"/>
              </a:spcBef>
              <a:buClrTx/>
              <a:defRPr sz="2200" b="1"/>
            </a:lvl4pPr>
            <a:lvl5pPr marL="982821" indent="-228759">
              <a:spcBef>
                <a:spcPts val="500"/>
              </a:spcBef>
              <a:buClrTx/>
              <a:defRPr sz="22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Rectangle"/>
          <p:cNvSpPr/>
          <p:nvPr/>
        </p:nvSpPr>
        <p:spPr>
          <a:xfrm>
            <a:off x="0" y="1003300"/>
            <a:ext cx="9144000" cy="5346700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163" name="Hintergrund" descr="Hintergrund"/>
          <p:cNvPicPr>
            <a:picLocks noChangeAspect="1"/>
          </p:cNvPicPr>
          <p:nvPr/>
        </p:nvPicPr>
        <p:blipFill>
          <a:blip r:embed="rId2"/>
          <a:srcRect b="92570"/>
          <a:stretch>
            <a:fillRect/>
          </a:stretch>
        </p:blipFill>
        <p:spPr>
          <a:xfrm>
            <a:off x="0" y="6362700"/>
            <a:ext cx="9144000" cy="509588"/>
          </a:xfrm>
          <a:prstGeom prst="rect">
            <a:avLst/>
          </a:prstGeom>
          <a:ln w="12700">
            <a:miter lim="400000"/>
          </a:ln>
        </p:spPr>
      </p:pic>
      <p:pic>
        <p:nvPicPr>
          <p:cNvPr id="164" name="schatten" descr="schatt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43637"/>
            <a:ext cx="9144000" cy="120651"/>
          </a:xfrm>
          <a:prstGeom prst="rect">
            <a:avLst/>
          </a:prstGeom>
          <a:ln w="12700">
            <a:miter lim="400000"/>
          </a:ln>
        </p:spPr>
      </p:pic>
      <p:sp>
        <p:nvSpPr>
          <p:cNvPr id="165" name="Here comes your footer"/>
          <p:cNvSpPr txBox="1"/>
          <p:nvPr/>
        </p:nvSpPr>
        <p:spPr>
          <a:xfrm>
            <a:off x="1876425" y="6464300"/>
            <a:ext cx="5376863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1200"/>
            </a:lvl1pPr>
          </a:lstStyle>
          <a:p>
            <a:pPr>
              <a:defRPr sz="1800"/>
            </a:pPr>
            <a:r>
              <a:rPr sz="1200"/>
              <a:t>Here comes your footer</a:t>
            </a:r>
          </a:p>
        </p:txBody>
      </p:sp>
      <p:pic>
        <p:nvPicPr>
          <p:cNvPr id="166" name="PP small" descr="PP small"/>
          <p:cNvPicPr>
            <a:picLocks noChangeAspect="1"/>
          </p:cNvPicPr>
          <p:nvPr/>
        </p:nvPicPr>
        <p:blipFill>
          <a:blip r:embed="rId4"/>
          <a:srcRect b="34532"/>
          <a:stretch>
            <a:fillRect/>
          </a:stretch>
        </p:blipFill>
        <p:spPr>
          <a:xfrm>
            <a:off x="6604000" y="381000"/>
            <a:ext cx="2266950" cy="284164"/>
          </a:xfrm>
          <a:prstGeom prst="rect">
            <a:avLst/>
          </a:prstGeom>
          <a:ln w="12700">
            <a:miter lim="400000"/>
          </a:ln>
        </p:spPr>
      </p:pic>
      <p:pic>
        <p:nvPicPr>
          <p:cNvPr id="167" name="PP small" descr="PP small"/>
          <p:cNvPicPr>
            <a:picLocks noChangeAspect="1"/>
          </p:cNvPicPr>
          <p:nvPr/>
        </p:nvPicPr>
        <p:blipFill>
          <a:blip r:embed="rId4"/>
          <a:srcRect b="34532"/>
          <a:stretch>
            <a:fillRect/>
          </a:stretch>
        </p:blipFill>
        <p:spPr>
          <a:xfrm>
            <a:off x="152400" y="6459537"/>
            <a:ext cx="2419350" cy="303213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Title Text"/>
          <p:cNvSpPr txBox="1">
            <a:spLocks noGrp="1"/>
          </p:cNvSpPr>
          <p:nvPr>
            <p:ph type="title"/>
          </p:nvPr>
        </p:nvSpPr>
        <p:spPr>
          <a:xfrm>
            <a:off x="6705600" y="0"/>
            <a:ext cx="2100264" cy="6119814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9" name="Body Level One…"/>
          <p:cNvSpPr txBox="1">
            <a:spLocks noGrp="1"/>
          </p:cNvSpPr>
          <p:nvPr>
            <p:ph type="body" idx="1"/>
          </p:nvPr>
        </p:nvSpPr>
        <p:spPr>
          <a:xfrm>
            <a:off x="403225" y="230188"/>
            <a:ext cx="6149975" cy="66278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Rounded Rectangle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81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98000">
                <a:schemeClr val="accent3">
                  <a:lumOff val="44000"/>
                </a:schemeClr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  <a:bevel/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78" name="Rounded Rectangle"/>
          <p:cNvSpPr/>
          <p:nvPr/>
        </p:nvSpPr>
        <p:spPr>
          <a:xfrm>
            <a:off x="418596" y="434162"/>
            <a:ext cx="8306810" cy="5486401"/>
          </a:xfrm>
          <a:prstGeom prst="roundRect">
            <a:avLst>
              <a:gd name="adj" fmla="val 2127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55000">
                <a:schemeClr val="accent5">
                  <a:lumOff val="14788"/>
                </a:schemeClr>
              </a:gs>
              <a:gs pos="100000">
                <a:srgbClr val="9E9E9E"/>
              </a:gs>
            </a:gsLst>
            <a:path path="circle">
              <a:fillToRect l="-19636" t="62278" r="119636" b="37721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79" name="Rounded Rectangle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81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98000">
                <a:schemeClr val="accent3">
                  <a:lumOff val="44000"/>
                </a:schemeClr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  <a:bevel/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80" name="Rounded Rectangle"/>
          <p:cNvSpPr/>
          <p:nvPr/>
        </p:nvSpPr>
        <p:spPr>
          <a:xfrm>
            <a:off x="418596" y="434162"/>
            <a:ext cx="8306810" cy="3108961"/>
          </a:xfrm>
          <a:prstGeom prst="roundRect">
            <a:avLst>
              <a:gd name="adj" fmla="val 4578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55000">
                <a:schemeClr val="accent5">
                  <a:lumOff val="14788"/>
                </a:schemeClr>
              </a:gs>
              <a:gs pos="100000">
                <a:srgbClr val="9E9E9E"/>
              </a:gs>
            </a:gsLst>
            <a:path path="circle">
              <a:fillToRect l="-19636" t="62278" r="119636" b="37721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81" name="Title Text"/>
          <p:cNvSpPr txBox="1">
            <a:spLocks noGrp="1"/>
          </p:cNvSpPr>
          <p:nvPr>
            <p:ph type="title"/>
          </p:nvPr>
        </p:nvSpPr>
        <p:spPr>
          <a:xfrm>
            <a:off x="722376" y="105705"/>
            <a:ext cx="7772401" cy="3543301"/>
          </a:xfrm>
          <a:prstGeom prst="rect">
            <a:avLst/>
          </a:prstGeom>
        </p:spPr>
        <p:txBody>
          <a:bodyPr lIns="45719" tIns="45719" rIns="45719" bIns="45719" anchor="b">
            <a:normAutofit/>
          </a:bodyPr>
          <a:lstStyle>
            <a:lvl1pPr algn="r">
              <a:defRPr sz="4500">
                <a:solidFill>
                  <a:srgbClr val="838EBA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182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722376" y="3685032"/>
            <a:ext cx="7772401" cy="2628901"/>
          </a:xfrm>
          <a:prstGeom prst="rect">
            <a:avLst/>
          </a:prstGeom>
        </p:spPr>
        <p:txBody>
          <a:bodyPr/>
          <a:lstStyle>
            <a:lvl1pPr marL="0" indent="36576" algn="r">
              <a:spcBef>
                <a:spcPts val="0"/>
              </a:spcBef>
              <a:buClrTx/>
              <a:buSzTx/>
              <a:buNone/>
              <a:defRPr>
                <a:solidFill>
                  <a:srgbClr val="767C7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indent="457200" algn="r">
              <a:spcBef>
                <a:spcPts val="0"/>
              </a:spcBef>
              <a:buClrTx/>
              <a:buSzTx/>
              <a:buNone/>
              <a:defRPr>
                <a:solidFill>
                  <a:srgbClr val="767C7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indent="914400" algn="r">
              <a:spcBef>
                <a:spcPts val="0"/>
              </a:spcBef>
              <a:buClrTx/>
              <a:buSzTx/>
              <a:buNone/>
              <a:defRPr>
                <a:solidFill>
                  <a:srgbClr val="767C7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indent="1371600" algn="r">
              <a:spcBef>
                <a:spcPts val="0"/>
              </a:spcBef>
              <a:buClrTx/>
              <a:buSzTx/>
              <a:buNone/>
              <a:defRPr>
                <a:solidFill>
                  <a:srgbClr val="767C7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indent="1828800" algn="r">
              <a:spcBef>
                <a:spcPts val="0"/>
              </a:spcBef>
              <a:buClrTx/>
              <a:buSzTx/>
              <a:buNone/>
              <a:defRPr>
                <a:solidFill>
                  <a:srgbClr val="767C7E"/>
                </a:solidFill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48663" y="6250014"/>
            <a:ext cx="457201" cy="226986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A1AAAC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ounded Rectangle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81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98000">
                <a:schemeClr val="accent3">
                  <a:lumOff val="44000"/>
                </a:schemeClr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  <a:bevel/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91" name="Rounded Rectangle"/>
          <p:cNvSpPr/>
          <p:nvPr/>
        </p:nvSpPr>
        <p:spPr>
          <a:xfrm>
            <a:off x="418596" y="434162"/>
            <a:ext cx="8306810" cy="5486401"/>
          </a:xfrm>
          <a:prstGeom prst="roundRect">
            <a:avLst>
              <a:gd name="adj" fmla="val 2127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55000">
                <a:schemeClr val="accent5">
                  <a:lumOff val="14788"/>
                </a:schemeClr>
              </a:gs>
              <a:gs pos="100000">
                <a:srgbClr val="9E9E9E"/>
              </a:gs>
            </a:gsLst>
            <a:path path="circle">
              <a:fillToRect l="-19636" t="62278" r="119636" b="37721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92" name="Title Text"/>
          <p:cNvSpPr txBox="1">
            <a:spLocks noGrp="1"/>
          </p:cNvSpPr>
          <p:nvPr>
            <p:ph type="title"/>
          </p:nvPr>
        </p:nvSpPr>
        <p:spPr>
          <a:xfrm>
            <a:off x="502919" y="4850892"/>
            <a:ext cx="8183882" cy="1184149"/>
          </a:xfrm>
          <a:prstGeom prst="rect">
            <a:avLst/>
          </a:prstGeom>
        </p:spPr>
        <p:txBody>
          <a:bodyPr lIns="45719" tIns="45719" rIns="45719" bIns="45719" anchor="b">
            <a:normAutofit/>
          </a:bodyPr>
          <a:lstStyle>
            <a:lvl1pPr>
              <a:defRPr sz="3600">
                <a:solidFill>
                  <a:srgbClr val="848FBA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193" name="Body Level One…"/>
          <p:cNvSpPr txBox="1">
            <a:spLocks noGrp="1"/>
          </p:cNvSpPr>
          <p:nvPr>
            <p:ph type="body" idx="1"/>
          </p:nvPr>
        </p:nvSpPr>
        <p:spPr>
          <a:xfrm>
            <a:off x="502919" y="530351"/>
            <a:ext cx="8183882" cy="4320542"/>
          </a:xfrm>
          <a:prstGeom prst="rect">
            <a:avLst/>
          </a:prstGeom>
        </p:spPr>
        <p:txBody>
          <a:bodyPr lIns="45719" tIns="45719" rIns="45719" bIns="45719"/>
          <a:lstStyle>
            <a:lvl1pPr marL="265113" indent="-265113">
              <a:spcBef>
                <a:spcPts val="200"/>
              </a:spcBef>
              <a:buClr>
                <a:srgbClr val="727CA3"/>
              </a:buClr>
              <a:buSzPct val="80000"/>
              <a:buChar char="●"/>
              <a:defRPr sz="2800">
                <a:latin typeface="Verdana"/>
                <a:ea typeface="Verdana"/>
                <a:cs typeface="Verdana"/>
                <a:sym typeface="Verdana"/>
              </a:defRPr>
            </a:lvl1pPr>
            <a:lvl2pPr marL="581025" indent="-233362">
              <a:spcBef>
                <a:spcPts val="200"/>
              </a:spcBef>
              <a:buClr>
                <a:srgbClr val="727CA3"/>
              </a:buClr>
              <a:buChar char="◦"/>
              <a:defRPr sz="2800">
                <a:latin typeface="Verdana"/>
                <a:ea typeface="Verdana"/>
                <a:cs typeface="Verdana"/>
                <a:sym typeface="Verdana"/>
              </a:defRPr>
            </a:lvl2pPr>
            <a:lvl3pPr marL="835602" indent="-232352">
              <a:spcBef>
                <a:spcPts val="200"/>
              </a:spcBef>
              <a:buClr>
                <a:srgbClr val="727CA3"/>
              </a:buClr>
              <a:buChar char="●"/>
              <a:defRPr sz="2800">
                <a:latin typeface="Verdana"/>
                <a:ea typeface="Verdana"/>
                <a:cs typeface="Verdana"/>
                <a:sym typeface="Verdana"/>
              </a:defRPr>
            </a:lvl3pPr>
            <a:lvl4pPr marL="1110415" indent="-269040">
              <a:spcBef>
                <a:spcPts val="200"/>
              </a:spcBef>
              <a:buClr>
                <a:srgbClr val="727CA3"/>
              </a:buClr>
              <a:buSzPct val="112000"/>
              <a:buChar char="◦"/>
              <a:defRPr sz="2800">
                <a:latin typeface="Verdana"/>
                <a:ea typeface="Verdana"/>
                <a:cs typeface="Verdana"/>
                <a:sym typeface="Verdana"/>
              </a:defRPr>
            </a:lvl4pPr>
            <a:lvl5pPr marL="1352550" indent="-255588">
              <a:spcBef>
                <a:spcPts val="200"/>
              </a:spcBef>
              <a:buClr>
                <a:srgbClr val="727CA3"/>
              </a:buClr>
              <a:buChar char="●"/>
              <a:defRPr sz="2800"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48663" y="6250014"/>
            <a:ext cx="457201" cy="226986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A1AAAC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ounded Rectangle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81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98000">
                <a:schemeClr val="accent3">
                  <a:lumOff val="44000"/>
                </a:schemeClr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  <a:bevel/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02" name="Rounded Rectangle"/>
          <p:cNvSpPr/>
          <p:nvPr/>
        </p:nvSpPr>
        <p:spPr>
          <a:xfrm>
            <a:off x="418596" y="434162"/>
            <a:ext cx="8306810" cy="5486401"/>
          </a:xfrm>
          <a:prstGeom prst="roundRect">
            <a:avLst>
              <a:gd name="adj" fmla="val 2127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55000">
                <a:schemeClr val="accent5">
                  <a:lumOff val="14788"/>
                </a:schemeClr>
              </a:gs>
              <a:gs pos="100000">
                <a:srgbClr val="9E9E9E"/>
              </a:gs>
            </a:gsLst>
            <a:path path="circle">
              <a:fillToRect l="-19636" t="62278" r="119636" b="37721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03" name="Rounded Rectangle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81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98000">
                <a:schemeClr val="accent3">
                  <a:lumOff val="44000"/>
                </a:schemeClr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  <a:bevel/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04" name="Rounded Rectangle"/>
          <p:cNvSpPr/>
          <p:nvPr/>
        </p:nvSpPr>
        <p:spPr>
          <a:xfrm>
            <a:off x="418596" y="434162"/>
            <a:ext cx="8306810" cy="4341329"/>
          </a:xfrm>
          <a:prstGeom prst="roundRect">
            <a:avLst>
              <a:gd name="adj" fmla="val 2127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55000">
                <a:schemeClr val="accent5">
                  <a:lumOff val="14788"/>
                </a:schemeClr>
              </a:gs>
              <a:gs pos="100000">
                <a:srgbClr val="9E9E9E"/>
              </a:gs>
            </a:gsLst>
            <a:path path="circle">
              <a:fillToRect l="-19636" t="62278" r="119636" b="37721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05" name="Title Text"/>
          <p:cNvSpPr txBox="1">
            <a:spLocks noGrp="1"/>
          </p:cNvSpPr>
          <p:nvPr>
            <p:ph type="title"/>
          </p:nvPr>
        </p:nvSpPr>
        <p:spPr>
          <a:xfrm>
            <a:off x="468343" y="3214115"/>
            <a:ext cx="8183882" cy="239115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 b="0">
                <a:solidFill>
                  <a:srgbClr val="767C7E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20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68343" y="5624483"/>
            <a:ext cx="8183882" cy="1233517"/>
          </a:xfrm>
          <a:prstGeom prst="rect">
            <a:avLst/>
          </a:prstGeom>
        </p:spPr>
        <p:txBody>
          <a:bodyPr/>
          <a:lstStyle>
            <a:lvl1pPr marL="0" marR="36576" indent="0">
              <a:spcBef>
                <a:spcPts val="0"/>
              </a:spcBef>
              <a:buClrTx/>
              <a:buSzTx/>
              <a:buNone/>
              <a:defRPr sz="1800">
                <a:solidFill>
                  <a:srgbClr val="51597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36576" indent="347662">
              <a:spcBef>
                <a:spcPts val="0"/>
              </a:spcBef>
              <a:buClrTx/>
              <a:buSzTx/>
              <a:buNone/>
              <a:defRPr sz="1800">
                <a:solidFill>
                  <a:srgbClr val="51597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36576" indent="603250">
              <a:spcBef>
                <a:spcPts val="0"/>
              </a:spcBef>
              <a:buClrTx/>
              <a:buSzTx/>
              <a:buNone/>
              <a:defRPr sz="1800">
                <a:solidFill>
                  <a:srgbClr val="51597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36576" indent="841375">
              <a:spcBef>
                <a:spcPts val="0"/>
              </a:spcBef>
              <a:buClrTx/>
              <a:buSzTx/>
              <a:buNone/>
              <a:defRPr sz="1800">
                <a:solidFill>
                  <a:srgbClr val="51597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36576" indent="1096962">
              <a:spcBef>
                <a:spcPts val="0"/>
              </a:spcBef>
              <a:buClrTx/>
              <a:buSzTx/>
              <a:buNone/>
              <a:defRPr sz="1800">
                <a:solidFill>
                  <a:srgbClr val="515979"/>
                </a:solidFill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48663" y="6250014"/>
            <a:ext cx="457201" cy="226986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A1AAAC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Rounded Rectangle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81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98000">
                <a:schemeClr val="accent3">
                  <a:lumOff val="44000"/>
                </a:schemeClr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  <a:bevel/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15" name="Rounded Rectangle"/>
          <p:cNvSpPr/>
          <p:nvPr/>
        </p:nvSpPr>
        <p:spPr>
          <a:xfrm>
            <a:off x="418596" y="434162"/>
            <a:ext cx="8306810" cy="5486401"/>
          </a:xfrm>
          <a:prstGeom prst="roundRect">
            <a:avLst>
              <a:gd name="adj" fmla="val 2127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55000">
                <a:schemeClr val="accent5">
                  <a:lumOff val="14788"/>
                </a:schemeClr>
              </a:gs>
              <a:gs pos="100000">
                <a:srgbClr val="9E9E9E"/>
              </a:gs>
            </a:gsLst>
            <a:path path="circle">
              <a:fillToRect l="-19636" t="62278" r="119636" b="37721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16" name="Title Text"/>
          <p:cNvSpPr txBox="1">
            <a:spLocks noGrp="1"/>
          </p:cNvSpPr>
          <p:nvPr>
            <p:ph type="title"/>
          </p:nvPr>
        </p:nvSpPr>
        <p:spPr>
          <a:xfrm>
            <a:off x="503237" y="4952905"/>
            <a:ext cx="8183563" cy="1084358"/>
          </a:xfrm>
          <a:prstGeom prst="rect">
            <a:avLst/>
          </a:prstGeom>
        </p:spPr>
        <p:txBody>
          <a:bodyPr lIns="45719" tIns="45719" rIns="45719" bIns="45719" anchor="b">
            <a:normAutofit/>
          </a:bodyPr>
          <a:lstStyle>
            <a:lvl1pPr>
              <a:defRPr sz="3600">
                <a:solidFill>
                  <a:srgbClr val="848FBA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21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4351" y="530351"/>
            <a:ext cx="3931922" cy="4422554"/>
          </a:xfrm>
          <a:prstGeom prst="rect">
            <a:avLst/>
          </a:prstGeom>
        </p:spPr>
        <p:txBody>
          <a:bodyPr lIns="45719" tIns="45719" rIns="45719" bIns="45719"/>
          <a:lstStyle>
            <a:lvl1pPr marL="265113" indent="-265113">
              <a:spcBef>
                <a:spcPts val="200"/>
              </a:spcBef>
              <a:buClr>
                <a:srgbClr val="727CA3"/>
              </a:buClr>
              <a:buSzPct val="80000"/>
              <a:buChar char="●"/>
              <a:defRPr sz="2600">
                <a:latin typeface="Verdana"/>
                <a:ea typeface="Verdana"/>
                <a:cs typeface="Verdana"/>
                <a:sym typeface="Verdana"/>
              </a:defRPr>
            </a:lvl1pPr>
            <a:lvl2pPr marL="584056" indent="-236393">
              <a:spcBef>
                <a:spcPts val="200"/>
              </a:spcBef>
              <a:buClr>
                <a:srgbClr val="727CA3"/>
              </a:buClr>
              <a:buChar char="◦"/>
              <a:defRPr sz="2600">
                <a:latin typeface="Verdana"/>
                <a:ea typeface="Verdana"/>
                <a:cs typeface="Verdana"/>
                <a:sym typeface="Verdana"/>
              </a:defRPr>
            </a:lvl2pPr>
            <a:lvl3pPr marL="840581" indent="-237331">
              <a:spcBef>
                <a:spcPts val="200"/>
              </a:spcBef>
              <a:buClr>
                <a:srgbClr val="727CA3"/>
              </a:buClr>
              <a:buChar char="●"/>
              <a:defRPr sz="2600">
                <a:latin typeface="Verdana"/>
                <a:ea typeface="Verdana"/>
                <a:cs typeface="Verdana"/>
                <a:sym typeface="Verdana"/>
              </a:defRPr>
            </a:lvl3pPr>
            <a:lvl4pPr marL="1105077" indent="-263702">
              <a:spcBef>
                <a:spcPts val="200"/>
              </a:spcBef>
              <a:buClr>
                <a:srgbClr val="727CA3"/>
              </a:buClr>
              <a:buSzPct val="112000"/>
              <a:buChar char="◦"/>
              <a:defRPr sz="2600">
                <a:latin typeface="Verdana"/>
                <a:ea typeface="Verdana"/>
                <a:cs typeface="Verdana"/>
                <a:sym typeface="Verdana"/>
              </a:defRPr>
            </a:lvl4pPr>
            <a:lvl5pPr marL="1360664" indent="-263702">
              <a:spcBef>
                <a:spcPts val="200"/>
              </a:spcBef>
              <a:buClr>
                <a:srgbClr val="727CA3"/>
              </a:buClr>
              <a:buChar char="●"/>
              <a:defRPr sz="2600"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48663" y="6250014"/>
            <a:ext cx="457201" cy="226986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A1AAAC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Rounded Rectangle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81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98000">
                <a:schemeClr val="accent3">
                  <a:lumOff val="44000"/>
                </a:schemeClr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  <a:bevel/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26" name="Rounded Rectangle"/>
          <p:cNvSpPr/>
          <p:nvPr/>
        </p:nvSpPr>
        <p:spPr>
          <a:xfrm>
            <a:off x="418596" y="434162"/>
            <a:ext cx="8306810" cy="5486401"/>
          </a:xfrm>
          <a:prstGeom prst="roundRect">
            <a:avLst>
              <a:gd name="adj" fmla="val 2127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55000">
                <a:schemeClr val="accent5">
                  <a:lumOff val="14788"/>
                </a:schemeClr>
              </a:gs>
              <a:gs pos="100000">
                <a:srgbClr val="9E9E9E"/>
              </a:gs>
            </a:gsLst>
            <a:path path="circle">
              <a:fillToRect l="-19636" t="62278" r="119636" b="37721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27" name="Title Text"/>
          <p:cNvSpPr txBox="1">
            <a:spLocks noGrp="1"/>
          </p:cNvSpPr>
          <p:nvPr>
            <p:ph type="title"/>
          </p:nvPr>
        </p:nvSpPr>
        <p:spPr>
          <a:xfrm>
            <a:off x="502919" y="3268979"/>
            <a:ext cx="8183882" cy="2766061"/>
          </a:xfrm>
          <a:prstGeom prst="rect">
            <a:avLst/>
          </a:prstGeom>
        </p:spPr>
        <p:txBody>
          <a:bodyPr lIns="45719" tIns="45719" rIns="45719" bIns="45719" anchor="b">
            <a:normAutofit/>
          </a:bodyPr>
          <a:lstStyle>
            <a:lvl1pPr>
              <a:defRPr sz="3600">
                <a:solidFill>
                  <a:srgbClr val="848FBA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22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7223" y="0"/>
            <a:ext cx="3931922" cy="1951038"/>
          </a:xfrm>
          <a:prstGeom prst="rect">
            <a:avLst/>
          </a:prstGeom>
        </p:spPr>
        <p:txBody>
          <a:bodyPr lIns="45719" tIns="45719" rIns="45719" bIns="45719" anchor="ctr"/>
          <a:lstStyle>
            <a:lvl1pPr marL="0" indent="0">
              <a:spcBef>
                <a:spcPts val="200"/>
              </a:spcBef>
              <a:buClrTx/>
              <a:buSzTx/>
              <a:buNone/>
              <a:defRPr sz="2400" b="1">
                <a:latin typeface="Verdana"/>
                <a:ea typeface="Verdana"/>
                <a:cs typeface="Verdana"/>
                <a:sym typeface="Verdana"/>
              </a:defRPr>
            </a:lvl1pPr>
            <a:lvl2pPr marL="0" indent="347662">
              <a:spcBef>
                <a:spcPts val="200"/>
              </a:spcBef>
              <a:buClrTx/>
              <a:buSzTx/>
              <a:buNone/>
              <a:defRPr sz="2400" b="1">
                <a:latin typeface="Verdana"/>
                <a:ea typeface="Verdana"/>
                <a:cs typeface="Verdana"/>
                <a:sym typeface="Verdana"/>
              </a:defRPr>
            </a:lvl2pPr>
            <a:lvl3pPr marL="0" indent="603250">
              <a:spcBef>
                <a:spcPts val="200"/>
              </a:spcBef>
              <a:buClrTx/>
              <a:buSzTx/>
              <a:buNone/>
              <a:defRPr sz="2400" b="1">
                <a:latin typeface="Verdana"/>
                <a:ea typeface="Verdana"/>
                <a:cs typeface="Verdana"/>
                <a:sym typeface="Verdana"/>
              </a:defRPr>
            </a:lvl3pPr>
            <a:lvl4pPr marL="0" indent="841375">
              <a:spcBef>
                <a:spcPts val="200"/>
              </a:spcBef>
              <a:buClrTx/>
              <a:buSzTx/>
              <a:buNone/>
              <a:defRPr sz="2400" b="1">
                <a:latin typeface="Verdana"/>
                <a:ea typeface="Verdana"/>
                <a:cs typeface="Verdana"/>
                <a:sym typeface="Verdana"/>
              </a:defRPr>
            </a:lvl4pPr>
            <a:lvl5pPr marL="0" indent="1096962">
              <a:spcBef>
                <a:spcPts val="200"/>
              </a:spcBef>
              <a:buClrTx/>
              <a:buSzTx/>
              <a:buNone/>
              <a:defRPr sz="2400" b="1"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48663" y="6250014"/>
            <a:ext cx="457201" cy="226986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A1AAAC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Rounded Rectangle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81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98000">
                <a:schemeClr val="accent3">
                  <a:lumOff val="44000"/>
                </a:schemeClr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  <a:bevel/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37" name="Rounded Rectangle"/>
          <p:cNvSpPr/>
          <p:nvPr/>
        </p:nvSpPr>
        <p:spPr>
          <a:xfrm>
            <a:off x="418596" y="434162"/>
            <a:ext cx="8306810" cy="5486401"/>
          </a:xfrm>
          <a:prstGeom prst="roundRect">
            <a:avLst>
              <a:gd name="adj" fmla="val 2127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55000">
                <a:schemeClr val="accent5">
                  <a:lumOff val="14788"/>
                </a:schemeClr>
              </a:gs>
              <a:gs pos="100000">
                <a:srgbClr val="9E9E9E"/>
              </a:gs>
            </a:gsLst>
            <a:path path="circle">
              <a:fillToRect l="-19636" t="62278" r="119636" b="37721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38" name="Title Text"/>
          <p:cNvSpPr txBox="1">
            <a:spLocks noGrp="1"/>
          </p:cNvSpPr>
          <p:nvPr>
            <p:ph type="title"/>
          </p:nvPr>
        </p:nvSpPr>
        <p:spPr>
          <a:xfrm>
            <a:off x="503237" y="4986337"/>
            <a:ext cx="8183563" cy="1050926"/>
          </a:xfrm>
          <a:prstGeom prst="rect">
            <a:avLst/>
          </a:prstGeom>
        </p:spPr>
        <p:txBody>
          <a:bodyPr lIns="45719" tIns="45719" rIns="45719" bIns="45719" anchor="b">
            <a:normAutofit/>
          </a:bodyPr>
          <a:lstStyle>
            <a:lvl1pPr>
              <a:defRPr sz="3600">
                <a:solidFill>
                  <a:srgbClr val="848FBA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2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48663" y="6250014"/>
            <a:ext cx="457201" cy="226986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A1AAAC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Rounded Rectangle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81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98000">
                <a:schemeClr val="accent3">
                  <a:lumOff val="44000"/>
                </a:schemeClr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  <a:bevel/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47" name="Rounded Rectangle"/>
          <p:cNvSpPr/>
          <p:nvPr/>
        </p:nvSpPr>
        <p:spPr>
          <a:xfrm>
            <a:off x="418596" y="434162"/>
            <a:ext cx="8306810" cy="5486401"/>
          </a:xfrm>
          <a:prstGeom prst="roundRect">
            <a:avLst>
              <a:gd name="adj" fmla="val 2127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55000">
                <a:schemeClr val="accent5">
                  <a:lumOff val="14788"/>
                </a:schemeClr>
              </a:gs>
              <a:gs pos="100000">
                <a:srgbClr val="9E9E9E"/>
              </a:gs>
            </a:gsLst>
            <a:path path="circle">
              <a:fillToRect l="-19636" t="62278" r="119636" b="37721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48" name="Rounded Rectangle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81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98000">
                <a:schemeClr val="accent3">
                  <a:lumOff val="44000"/>
                </a:schemeClr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  <a:bevel/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4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48663" y="6250014"/>
            <a:ext cx="457201" cy="226986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A1AAAC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Rounded Rectangle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81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98000">
                <a:schemeClr val="accent3">
                  <a:lumOff val="44000"/>
                </a:schemeClr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  <a:bevel/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57" name="Rounded Rectangle"/>
          <p:cNvSpPr/>
          <p:nvPr/>
        </p:nvSpPr>
        <p:spPr>
          <a:xfrm>
            <a:off x="418596" y="434162"/>
            <a:ext cx="8306810" cy="5486401"/>
          </a:xfrm>
          <a:prstGeom prst="roundRect">
            <a:avLst>
              <a:gd name="adj" fmla="val 2127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55000">
                <a:schemeClr val="accent5">
                  <a:lumOff val="14788"/>
                </a:schemeClr>
              </a:gs>
              <a:gs pos="100000">
                <a:srgbClr val="9E9E9E"/>
              </a:gs>
            </a:gsLst>
            <a:path path="circle">
              <a:fillToRect l="-19636" t="62278" r="119636" b="37721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58" name="Rounded Rectangle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81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98000">
                <a:schemeClr val="accent3">
                  <a:lumOff val="44000"/>
                </a:schemeClr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  <a:bevel/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5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48663" y="6250014"/>
            <a:ext cx="457201" cy="226986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A1AAAC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Rounded Rectangle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81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98000">
                <a:schemeClr val="accent3">
                  <a:lumOff val="44000"/>
                </a:schemeClr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  <a:bevel/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67" name="Rounded Rectangle"/>
          <p:cNvSpPr/>
          <p:nvPr/>
        </p:nvSpPr>
        <p:spPr>
          <a:xfrm>
            <a:off x="418596" y="434162"/>
            <a:ext cx="8306810" cy="5486401"/>
          </a:xfrm>
          <a:prstGeom prst="roundRect">
            <a:avLst>
              <a:gd name="adj" fmla="val 2127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55000">
                <a:schemeClr val="accent5">
                  <a:lumOff val="14788"/>
                </a:schemeClr>
              </a:gs>
              <a:gs pos="100000">
                <a:srgbClr val="9E9E9E"/>
              </a:gs>
            </a:gsLst>
            <a:path path="circle">
              <a:fillToRect l="-19636" t="62278" r="119636" b="37721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68" name="Title Text"/>
          <p:cNvSpPr txBox="1">
            <a:spLocks noGrp="1"/>
          </p:cNvSpPr>
          <p:nvPr>
            <p:ph type="title"/>
          </p:nvPr>
        </p:nvSpPr>
        <p:spPr>
          <a:xfrm>
            <a:off x="5538784" y="0"/>
            <a:ext cx="2971801" cy="1447800"/>
          </a:xfrm>
          <a:prstGeom prst="rect">
            <a:avLst/>
          </a:prstGeom>
        </p:spPr>
        <p:txBody>
          <a:bodyPr lIns="45719" tIns="45719" rIns="45719" bIns="45719" anchor="b">
            <a:normAutofit/>
          </a:bodyPr>
          <a:lstStyle>
            <a:lvl1pPr>
              <a:defRPr>
                <a:solidFill>
                  <a:srgbClr val="727CA3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26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538847" y="1447802"/>
            <a:ext cx="2971801" cy="5410199"/>
          </a:xfrm>
          <a:prstGeom prst="rect">
            <a:avLst/>
          </a:prstGeom>
        </p:spPr>
        <p:txBody>
          <a:bodyPr lIns="45719" tIns="45719" rIns="45719" bIns="45719"/>
          <a:lstStyle>
            <a:lvl1pPr marL="0" marR="18288" indent="18288">
              <a:spcBef>
                <a:spcPts val="0"/>
              </a:spcBef>
              <a:buClrTx/>
              <a:buSzTx/>
              <a:buNone/>
              <a:defRPr sz="1400">
                <a:latin typeface="Verdana"/>
                <a:ea typeface="Verdana"/>
                <a:cs typeface="Verdana"/>
                <a:sym typeface="Verdana"/>
              </a:defRPr>
            </a:lvl1pPr>
            <a:lvl2pPr marL="0" marR="18288" indent="347662">
              <a:spcBef>
                <a:spcPts val="0"/>
              </a:spcBef>
              <a:buClrTx/>
              <a:buSzTx/>
              <a:buNone/>
              <a:defRPr sz="1400">
                <a:latin typeface="Verdana"/>
                <a:ea typeface="Verdana"/>
                <a:cs typeface="Verdana"/>
                <a:sym typeface="Verdana"/>
              </a:defRPr>
            </a:lvl2pPr>
            <a:lvl3pPr marL="0" marR="18288" indent="603250">
              <a:spcBef>
                <a:spcPts val="0"/>
              </a:spcBef>
              <a:buClrTx/>
              <a:buSzTx/>
              <a:buNone/>
              <a:defRPr sz="1400">
                <a:latin typeface="Verdana"/>
                <a:ea typeface="Verdana"/>
                <a:cs typeface="Verdana"/>
                <a:sym typeface="Verdana"/>
              </a:defRPr>
            </a:lvl3pPr>
            <a:lvl4pPr marL="0" marR="18288" indent="841375">
              <a:spcBef>
                <a:spcPts val="0"/>
              </a:spcBef>
              <a:buClrTx/>
              <a:buSzTx/>
              <a:buNone/>
              <a:defRPr sz="1400">
                <a:latin typeface="Verdana"/>
                <a:ea typeface="Verdana"/>
                <a:cs typeface="Verdana"/>
                <a:sym typeface="Verdana"/>
              </a:defRPr>
            </a:lvl4pPr>
            <a:lvl5pPr marL="0" marR="18288" indent="1096962">
              <a:spcBef>
                <a:spcPts val="0"/>
              </a:spcBef>
              <a:buClrTx/>
              <a:buSzTx/>
              <a:buNone/>
              <a:defRPr sz="1400"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48663" y="6250014"/>
            <a:ext cx="457201" cy="226986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A1AAAC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"/>
          <p:cNvSpPr/>
          <p:nvPr/>
        </p:nvSpPr>
        <p:spPr>
          <a:xfrm>
            <a:off x="0" y="1003300"/>
            <a:ext cx="9144000" cy="5346700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37" name="Hintergrund" descr="Hintergrund"/>
          <p:cNvPicPr>
            <a:picLocks noChangeAspect="1"/>
          </p:cNvPicPr>
          <p:nvPr/>
        </p:nvPicPr>
        <p:blipFill>
          <a:blip r:embed="rId2"/>
          <a:srcRect b="92570"/>
          <a:stretch>
            <a:fillRect/>
          </a:stretch>
        </p:blipFill>
        <p:spPr>
          <a:xfrm>
            <a:off x="0" y="6362700"/>
            <a:ext cx="9144000" cy="509588"/>
          </a:xfrm>
          <a:prstGeom prst="rect">
            <a:avLst/>
          </a:prstGeom>
          <a:ln w="12700">
            <a:miter lim="400000"/>
          </a:ln>
        </p:spPr>
      </p:pic>
      <p:pic>
        <p:nvPicPr>
          <p:cNvPr id="38" name="schatten" descr="schatt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43637"/>
            <a:ext cx="9144000" cy="120651"/>
          </a:xfrm>
          <a:prstGeom prst="rect">
            <a:avLst/>
          </a:prstGeom>
          <a:ln w="12700">
            <a:miter lim="400000"/>
          </a:ln>
        </p:spPr>
      </p:pic>
      <p:sp>
        <p:nvSpPr>
          <p:cNvPr id="39" name="Here comes your footer"/>
          <p:cNvSpPr txBox="1"/>
          <p:nvPr/>
        </p:nvSpPr>
        <p:spPr>
          <a:xfrm>
            <a:off x="1876425" y="6464300"/>
            <a:ext cx="5376863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1200"/>
            </a:lvl1pPr>
          </a:lstStyle>
          <a:p>
            <a:pPr>
              <a:defRPr sz="1800"/>
            </a:pPr>
            <a:r>
              <a:rPr sz="1200"/>
              <a:t>Here comes your footer</a:t>
            </a:r>
          </a:p>
        </p:txBody>
      </p:sp>
      <p:pic>
        <p:nvPicPr>
          <p:cNvPr id="40" name="PP small" descr="PP small"/>
          <p:cNvPicPr>
            <a:picLocks noChangeAspect="1"/>
          </p:cNvPicPr>
          <p:nvPr/>
        </p:nvPicPr>
        <p:blipFill>
          <a:blip r:embed="rId4"/>
          <a:srcRect b="34532"/>
          <a:stretch>
            <a:fillRect/>
          </a:stretch>
        </p:blipFill>
        <p:spPr>
          <a:xfrm>
            <a:off x="6604000" y="381000"/>
            <a:ext cx="2266950" cy="284164"/>
          </a:xfrm>
          <a:prstGeom prst="rect">
            <a:avLst/>
          </a:prstGeom>
          <a:ln w="12700">
            <a:miter lim="400000"/>
          </a:ln>
        </p:spPr>
      </p:pic>
      <p:pic>
        <p:nvPicPr>
          <p:cNvPr id="41" name="PP small" descr="PP small"/>
          <p:cNvPicPr>
            <a:picLocks noChangeAspect="1"/>
          </p:cNvPicPr>
          <p:nvPr/>
        </p:nvPicPr>
        <p:blipFill>
          <a:blip r:embed="rId4"/>
          <a:srcRect b="34532"/>
          <a:stretch>
            <a:fillRect/>
          </a:stretch>
        </p:blipFill>
        <p:spPr>
          <a:xfrm>
            <a:off x="152400" y="6459537"/>
            <a:ext cx="2419350" cy="303213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xfrm>
            <a:off x="403225" y="0"/>
            <a:ext cx="5945188" cy="106045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idx="1"/>
          </p:nvPr>
        </p:nvSpPr>
        <p:spPr>
          <a:xfrm>
            <a:off x="407987" y="1090612"/>
            <a:ext cx="8397876" cy="5767389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Rounded Rectangle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81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98000">
                <a:schemeClr val="accent3">
                  <a:lumOff val="44000"/>
                </a:schemeClr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  <a:bevel/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78" name="Rounded Rectangle"/>
          <p:cNvSpPr/>
          <p:nvPr/>
        </p:nvSpPr>
        <p:spPr>
          <a:xfrm>
            <a:off x="418596" y="434162"/>
            <a:ext cx="8306810" cy="5486401"/>
          </a:xfrm>
          <a:prstGeom prst="roundRect">
            <a:avLst>
              <a:gd name="adj" fmla="val 2127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55000">
                <a:schemeClr val="accent5">
                  <a:lumOff val="14788"/>
                </a:schemeClr>
              </a:gs>
              <a:gs pos="100000">
                <a:srgbClr val="9E9E9E"/>
              </a:gs>
            </a:gsLst>
            <a:path path="circle">
              <a:fillToRect l="-19636" t="62278" r="119636" b="37721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79" name="Rounded Rectangle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81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98000">
                <a:schemeClr val="accent3">
                  <a:lumOff val="44000"/>
                </a:schemeClr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  <a:bevel/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80" name="Shape"/>
          <p:cNvSpPr/>
          <p:nvPr/>
        </p:nvSpPr>
        <p:spPr>
          <a:xfrm>
            <a:off x="6400800" y="433387"/>
            <a:ext cx="2324100" cy="4343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006" y="0"/>
                </a:lnTo>
                <a:cubicBezTo>
                  <a:pt x="21334" y="0"/>
                  <a:pt x="21600" y="142"/>
                  <a:pt x="21600" y="318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1C1C1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81" name="Title Text"/>
          <p:cNvSpPr txBox="1">
            <a:spLocks noGrp="1"/>
          </p:cNvSpPr>
          <p:nvPr>
            <p:ph type="title"/>
          </p:nvPr>
        </p:nvSpPr>
        <p:spPr>
          <a:xfrm>
            <a:off x="457200" y="5012056"/>
            <a:ext cx="8229600" cy="1845945"/>
          </a:xfrm>
          <a:prstGeom prst="rect">
            <a:avLst/>
          </a:prstGeom>
        </p:spPr>
        <p:txBody>
          <a:bodyPr lIns="45719" tIns="45719" rIns="45719" bIns="45719" anchor="t">
            <a:normAutofit/>
          </a:bodyPr>
          <a:lstStyle>
            <a:lvl1pPr>
              <a:defRPr sz="3600" b="0">
                <a:solidFill>
                  <a:srgbClr val="767C7E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28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462712" y="533400"/>
            <a:ext cx="2240281" cy="4478657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45719">
              <a:spcBef>
                <a:spcPts val="0"/>
              </a:spcBef>
              <a:buClrTx/>
              <a:buSzTx/>
              <a:buNone/>
              <a:defRPr sz="1400"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581025" indent="-233362">
              <a:spcBef>
                <a:spcPts val="0"/>
              </a:spcBef>
              <a:buClrTx/>
              <a:buChar char="◦"/>
              <a:defRPr sz="1400"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858838" indent="-255588">
              <a:spcBef>
                <a:spcPts val="0"/>
              </a:spcBef>
              <a:buClrTx/>
              <a:buChar char="●"/>
              <a:defRPr sz="1400"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125361" indent="-283986">
              <a:spcBef>
                <a:spcPts val="0"/>
              </a:spcBef>
              <a:buClrTx/>
              <a:buSzPct val="112000"/>
              <a:buChar char="◦"/>
              <a:defRPr sz="1400"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380948" indent="-283986">
              <a:spcBef>
                <a:spcPts val="0"/>
              </a:spcBef>
              <a:buClrTx/>
              <a:buChar char="●"/>
              <a:defRPr sz="1400"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48663" y="6250014"/>
            <a:ext cx="457201" cy="226986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A1AAAC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Rounded Rectangle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81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98000">
                <a:schemeClr val="accent3">
                  <a:lumOff val="44000"/>
                </a:schemeClr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  <a:bevel/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91" name="Rounded Rectangle"/>
          <p:cNvSpPr/>
          <p:nvPr/>
        </p:nvSpPr>
        <p:spPr>
          <a:xfrm>
            <a:off x="418596" y="434162"/>
            <a:ext cx="8306810" cy="5486401"/>
          </a:xfrm>
          <a:prstGeom prst="roundRect">
            <a:avLst>
              <a:gd name="adj" fmla="val 2127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55000">
                <a:schemeClr val="accent5">
                  <a:lumOff val="14788"/>
                </a:schemeClr>
              </a:gs>
              <a:gs pos="100000">
                <a:srgbClr val="9E9E9E"/>
              </a:gs>
            </a:gsLst>
            <a:path path="circle">
              <a:fillToRect l="-19636" t="62278" r="119636" b="37721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92" name="Title Text"/>
          <p:cNvSpPr txBox="1">
            <a:spLocks noGrp="1"/>
          </p:cNvSpPr>
          <p:nvPr>
            <p:ph type="title"/>
          </p:nvPr>
        </p:nvSpPr>
        <p:spPr>
          <a:xfrm>
            <a:off x="502919" y="4850892"/>
            <a:ext cx="8183882" cy="1184149"/>
          </a:xfrm>
          <a:prstGeom prst="rect">
            <a:avLst/>
          </a:prstGeom>
        </p:spPr>
        <p:txBody>
          <a:bodyPr lIns="45719" tIns="45719" rIns="45719" bIns="45719" anchor="b">
            <a:normAutofit/>
          </a:bodyPr>
          <a:lstStyle>
            <a:lvl1pPr>
              <a:defRPr sz="3600">
                <a:solidFill>
                  <a:srgbClr val="848FBA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293" name="Body Level One…"/>
          <p:cNvSpPr txBox="1">
            <a:spLocks noGrp="1"/>
          </p:cNvSpPr>
          <p:nvPr>
            <p:ph type="body" idx="1"/>
          </p:nvPr>
        </p:nvSpPr>
        <p:spPr>
          <a:xfrm>
            <a:off x="502919" y="530351"/>
            <a:ext cx="8183882" cy="4320542"/>
          </a:xfrm>
          <a:prstGeom prst="rect">
            <a:avLst/>
          </a:prstGeom>
        </p:spPr>
        <p:txBody>
          <a:bodyPr lIns="45719" tIns="45719" rIns="45719" bIns="45719"/>
          <a:lstStyle>
            <a:lvl1pPr marL="265113" indent="-265113">
              <a:spcBef>
                <a:spcPts val="200"/>
              </a:spcBef>
              <a:buClr>
                <a:srgbClr val="727CA3"/>
              </a:buClr>
              <a:buSzPct val="80000"/>
              <a:buChar char="●"/>
              <a:defRPr sz="2800">
                <a:latin typeface="Verdana"/>
                <a:ea typeface="Verdana"/>
                <a:cs typeface="Verdana"/>
                <a:sym typeface="Verdana"/>
              </a:defRPr>
            </a:lvl1pPr>
            <a:lvl2pPr marL="581025" indent="-233362">
              <a:spcBef>
                <a:spcPts val="200"/>
              </a:spcBef>
              <a:buClr>
                <a:srgbClr val="727CA3"/>
              </a:buClr>
              <a:buChar char="◦"/>
              <a:defRPr sz="2800">
                <a:latin typeface="Verdana"/>
                <a:ea typeface="Verdana"/>
                <a:cs typeface="Verdana"/>
                <a:sym typeface="Verdana"/>
              </a:defRPr>
            </a:lvl2pPr>
            <a:lvl3pPr marL="835602" indent="-232352">
              <a:spcBef>
                <a:spcPts val="200"/>
              </a:spcBef>
              <a:buClr>
                <a:srgbClr val="727CA3"/>
              </a:buClr>
              <a:buChar char="●"/>
              <a:defRPr sz="2800">
                <a:latin typeface="Verdana"/>
                <a:ea typeface="Verdana"/>
                <a:cs typeface="Verdana"/>
                <a:sym typeface="Verdana"/>
              </a:defRPr>
            </a:lvl3pPr>
            <a:lvl4pPr marL="1110415" indent="-269040">
              <a:spcBef>
                <a:spcPts val="200"/>
              </a:spcBef>
              <a:buClr>
                <a:srgbClr val="727CA3"/>
              </a:buClr>
              <a:buSzPct val="112000"/>
              <a:buChar char="◦"/>
              <a:defRPr sz="2800">
                <a:latin typeface="Verdana"/>
                <a:ea typeface="Verdana"/>
                <a:cs typeface="Verdana"/>
                <a:sym typeface="Verdana"/>
              </a:defRPr>
            </a:lvl4pPr>
            <a:lvl5pPr marL="1352550" indent="-255588">
              <a:spcBef>
                <a:spcPts val="200"/>
              </a:spcBef>
              <a:buClr>
                <a:srgbClr val="727CA3"/>
              </a:buClr>
              <a:buChar char="●"/>
              <a:defRPr sz="2800"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48663" y="6250014"/>
            <a:ext cx="457201" cy="226986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A1AAAC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Rounded Rectangle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81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98000">
                <a:schemeClr val="accent3">
                  <a:lumOff val="44000"/>
                </a:schemeClr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  <a:bevel/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302" name="Rounded Rectangle"/>
          <p:cNvSpPr/>
          <p:nvPr/>
        </p:nvSpPr>
        <p:spPr>
          <a:xfrm>
            <a:off x="418596" y="434162"/>
            <a:ext cx="8306810" cy="5486401"/>
          </a:xfrm>
          <a:prstGeom prst="roundRect">
            <a:avLst>
              <a:gd name="adj" fmla="val 2127"/>
            </a:avLst>
          </a:prstGeom>
          <a:gradFill>
            <a:gsLst>
              <a:gs pos="0">
                <a:schemeClr val="accent3">
                  <a:lumOff val="44000"/>
                </a:schemeClr>
              </a:gs>
              <a:gs pos="55000">
                <a:schemeClr val="accent5">
                  <a:lumOff val="14788"/>
                </a:schemeClr>
              </a:gs>
              <a:gs pos="100000">
                <a:srgbClr val="9E9E9E"/>
              </a:gs>
            </a:gsLst>
            <a:path path="circle">
              <a:fillToRect l="-19636" t="62278" r="119636" b="37721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303" name="Title Text"/>
          <p:cNvSpPr txBox="1">
            <a:spLocks noGrp="1"/>
          </p:cNvSpPr>
          <p:nvPr>
            <p:ph type="title"/>
          </p:nvPr>
        </p:nvSpPr>
        <p:spPr>
          <a:xfrm>
            <a:off x="6629400" y="0"/>
            <a:ext cx="1981200" cy="5791203"/>
          </a:xfrm>
          <a:prstGeom prst="rect">
            <a:avLst/>
          </a:prstGeom>
        </p:spPr>
        <p:txBody>
          <a:bodyPr lIns="45719" tIns="45719" rIns="45719" bIns="45719" anchor="b">
            <a:normAutofit/>
          </a:bodyPr>
          <a:lstStyle>
            <a:lvl1pPr>
              <a:defRPr sz="3600">
                <a:solidFill>
                  <a:srgbClr val="848FBA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304" name="Body Level One…"/>
          <p:cNvSpPr txBox="1">
            <a:spLocks noGrp="1"/>
          </p:cNvSpPr>
          <p:nvPr>
            <p:ph type="body" idx="1"/>
          </p:nvPr>
        </p:nvSpPr>
        <p:spPr>
          <a:xfrm>
            <a:off x="533400" y="533401"/>
            <a:ext cx="5943600" cy="6324600"/>
          </a:xfrm>
          <a:prstGeom prst="rect">
            <a:avLst/>
          </a:prstGeom>
        </p:spPr>
        <p:txBody>
          <a:bodyPr lIns="45719" tIns="45719" rIns="45719" bIns="45719"/>
          <a:lstStyle>
            <a:lvl1pPr marL="265113" indent="-265113">
              <a:spcBef>
                <a:spcPts val="200"/>
              </a:spcBef>
              <a:buClr>
                <a:srgbClr val="727CA3"/>
              </a:buClr>
              <a:buSzPct val="80000"/>
              <a:buChar char="●"/>
              <a:defRPr sz="2800">
                <a:latin typeface="Verdana"/>
                <a:ea typeface="Verdana"/>
                <a:cs typeface="Verdana"/>
                <a:sym typeface="Verdana"/>
              </a:defRPr>
            </a:lvl1pPr>
            <a:lvl2pPr marL="581025" indent="-233362">
              <a:spcBef>
                <a:spcPts val="200"/>
              </a:spcBef>
              <a:buClr>
                <a:srgbClr val="727CA3"/>
              </a:buClr>
              <a:buChar char="◦"/>
              <a:defRPr sz="2800">
                <a:latin typeface="Verdana"/>
                <a:ea typeface="Verdana"/>
                <a:cs typeface="Verdana"/>
                <a:sym typeface="Verdana"/>
              </a:defRPr>
            </a:lvl2pPr>
            <a:lvl3pPr marL="835602" indent="-232352">
              <a:spcBef>
                <a:spcPts val="200"/>
              </a:spcBef>
              <a:buClr>
                <a:srgbClr val="727CA3"/>
              </a:buClr>
              <a:buChar char="●"/>
              <a:defRPr sz="2800">
                <a:latin typeface="Verdana"/>
                <a:ea typeface="Verdana"/>
                <a:cs typeface="Verdana"/>
                <a:sym typeface="Verdana"/>
              </a:defRPr>
            </a:lvl3pPr>
            <a:lvl4pPr marL="1110415" indent="-269040">
              <a:spcBef>
                <a:spcPts val="200"/>
              </a:spcBef>
              <a:buClr>
                <a:srgbClr val="727CA3"/>
              </a:buClr>
              <a:buSzPct val="112000"/>
              <a:buChar char="◦"/>
              <a:defRPr sz="2800">
                <a:latin typeface="Verdana"/>
                <a:ea typeface="Verdana"/>
                <a:cs typeface="Verdana"/>
                <a:sym typeface="Verdana"/>
              </a:defRPr>
            </a:lvl4pPr>
            <a:lvl5pPr marL="1352550" indent="-255588">
              <a:spcBef>
                <a:spcPts val="200"/>
              </a:spcBef>
              <a:buClr>
                <a:srgbClr val="727CA3"/>
              </a:buClr>
              <a:buChar char="●"/>
              <a:defRPr sz="2800"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48663" y="6250014"/>
            <a:ext cx="457201" cy="226986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A1AAAC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"/>
          <p:cNvSpPr/>
          <p:nvPr/>
        </p:nvSpPr>
        <p:spPr>
          <a:xfrm>
            <a:off x="0" y="1003300"/>
            <a:ext cx="9144000" cy="5346700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52" name="Hintergrund" descr="Hintergrund"/>
          <p:cNvPicPr>
            <a:picLocks noChangeAspect="1"/>
          </p:cNvPicPr>
          <p:nvPr/>
        </p:nvPicPr>
        <p:blipFill>
          <a:blip r:embed="rId2"/>
          <a:srcRect b="92570"/>
          <a:stretch>
            <a:fillRect/>
          </a:stretch>
        </p:blipFill>
        <p:spPr>
          <a:xfrm>
            <a:off x="0" y="6362700"/>
            <a:ext cx="9144000" cy="509588"/>
          </a:xfrm>
          <a:prstGeom prst="rect">
            <a:avLst/>
          </a:prstGeom>
          <a:ln w="12700">
            <a:miter lim="400000"/>
          </a:ln>
        </p:spPr>
      </p:pic>
      <p:pic>
        <p:nvPicPr>
          <p:cNvPr id="53" name="schatten" descr="schatt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43637"/>
            <a:ext cx="9144000" cy="120651"/>
          </a:xfrm>
          <a:prstGeom prst="rect">
            <a:avLst/>
          </a:prstGeom>
          <a:ln w="12700">
            <a:miter lim="400000"/>
          </a:ln>
        </p:spPr>
      </p:pic>
      <p:sp>
        <p:nvSpPr>
          <p:cNvPr id="54" name="Here comes your footer"/>
          <p:cNvSpPr txBox="1"/>
          <p:nvPr/>
        </p:nvSpPr>
        <p:spPr>
          <a:xfrm>
            <a:off x="1876425" y="6464300"/>
            <a:ext cx="5376863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1200"/>
            </a:lvl1pPr>
          </a:lstStyle>
          <a:p>
            <a:pPr>
              <a:defRPr sz="1800"/>
            </a:pPr>
            <a:r>
              <a:rPr sz="1200"/>
              <a:t>Here comes your footer</a:t>
            </a:r>
          </a:p>
        </p:txBody>
      </p:sp>
      <p:pic>
        <p:nvPicPr>
          <p:cNvPr id="55" name="PP small" descr="PP small"/>
          <p:cNvPicPr>
            <a:picLocks noChangeAspect="1"/>
          </p:cNvPicPr>
          <p:nvPr/>
        </p:nvPicPr>
        <p:blipFill>
          <a:blip r:embed="rId4"/>
          <a:srcRect b="34532"/>
          <a:stretch>
            <a:fillRect/>
          </a:stretch>
        </p:blipFill>
        <p:spPr>
          <a:xfrm>
            <a:off x="6604000" y="381000"/>
            <a:ext cx="2266950" cy="284164"/>
          </a:xfrm>
          <a:prstGeom prst="rect">
            <a:avLst/>
          </a:prstGeom>
          <a:ln w="12700">
            <a:miter lim="400000"/>
          </a:ln>
        </p:spPr>
      </p:pic>
      <p:pic>
        <p:nvPicPr>
          <p:cNvPr id="56" name="PP small" descr="PP small"/>
          <p:cNvPicPr>
            <a:picLocks noChangeAspect="1"/>
          </p:cNvPicPr>
          <p:nvPr/>
        </p:nvPicPr>
        <p:blipFill>
          <a:blip r:embed="rId4"/>
          <a:srcRect b="34532"/>
          <a:stretch>
            <a:fillRect/>
          </a:stretch>
        </p:blipFill>
        <p:spPr>
          <a:xfrm>
            <a:off x="152400" y="6459537"/>
            <a:ext cx="2419350" cy="303213"/>
          </a:xfrm>
          <a:prstGeom prst="rect">
            <a:avLst/>
          </a:prstGeom>
          <a:ln w="12700">
            <a:miter lim="400000"/>
          </a:ln>
        </p:spPr>
      </p:pic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5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None/>
            </a:lvl1pPr>
            <a:lvl2pPr marL="0" indent="457200">
              <a:buClrTx/>
              <a:buSzTx/>
              <a:buNone/>
            </a:lvl2pPr>
            <a:lvl3pPr marL="0" indent="914400">
              <a:buClrTx/>
              <a:buSzTx/>
              <a:buNone/>
            </a:lvl3pPr>
            <a:lvl4pPr marL="0" indent="1371600">
              <a:buClrTx/>
              <a:buSzTx/>
              <a:buNone/>
            </a:lvl4pPr>
            <a:lvl5pPr marL="0" indent="1828800">
              <a:buClrTx/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"/>
          <p:cNvSpPr/>
          <p:nvPr/>
        </p:nvSpPr>
        <p:spPr>
          <a:xfrm>
            <a:off x="0" y="1003300"/>
            <a:ext cx="9144000" cy="5346700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67" name="Hintergrund" descr="Hintergrund"/>
          <p:cNvPicPr>
            <a:picLocks noChangeAspect="1"/>
          </p:cNvPicPr>
          <p:nvPr/>
        </p:nvPicPr>
        <p:blipFill>
          <a:blip r:embed="rId2"/>
          <a:srcRect b="92570"/>
          <a:stretch>
            <a:fillRect/>
          </a:stretch>
        </p:blipFill>
        <p:spPr>
          <a:xfrm>
            <a:off x="0" y="6362700"/>
            <a:ext cx="9144000" cy="509588"/>
          </a:xfrm>
          <a:prstGeom prst="rect">
            <a:avLst/>
          </a:prstGeom>
          <a:ln w="12700">
            <a:miter lim="400000"/>
          </a:ln>
        </p:spPr>
      </p:pic>
      <p:pic>
        <p:nvPicPr>
          <p:cNvPr id="68" name="schatten" descr="schatt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43637"/>
            <a:ext cx="9144000" cy="120651"/>
          </a:xfrm>
          <a:prstGeom prst="rect">
            <a:avLst/>
          </a:prstGeom>
          <a:ln w="12700">
            <a:miter lim="400000"/>
          </a:ln>
        </p:spPr>
      </p:pic>
      <p:sp>
        <p:nvSpPr>
          <p:cNvPr id="69" name="Here comes your footer"/>
          <p:cNvSpPr txBox="1"/>
          <p:nvPr/>
        </p:nvSpPr>
        <p:spPr>
          <a:xfrm>
            <a:off x="1876425" y="6464300"/>
            <a:ext cx="5376863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1200"/>
            </a:lvl1pPr>
          </a:lstStyle>
          <a:p>
            <a:pPr>
              <a:defRPr sz="1800"/>
            </a:pPr>
            <a:r>
              <a:rPr sz="1200"/>
              <a:t>Here comes your footer</a:t>
            </a:r>
          </a:p>
        </p:txBody>
      </p:sp>
      <p:pic>
        <p:nvPicPr>
          <p:cNvPr id="70" name="PP small" descr="PP small"/>
          <p:cNvPicPr>
            <a:picLocks noChangeAspect="1"/>
          </p:cNvPicPr>
          <p:nvPr/>
        </p:nvPicPr>
        <p:blipFill>
          <a:blip r:embed="rId4"/>
          <a:srcRect b="34532"/>
          <a:stretch>
            <a:fillRect/>
          </a:stretch>
        </p:blipFill>
        <p:spPr>
          <a:xfrm>
            <a:off x="6604000" y="381000"/>
            <a:ext cx="2266950" cy="284164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PP small" descr="PP small"/>
          <p:cNvPicPr>
            <a:picLocks noChangeAspect="1"/>
          </p:cNvPicPr>
          <p:nvPr/>
        </p:nvPicPr>
        <p:blipFill>
          <a:blip r:embed="rId4"/>
          <a:srcRect b="34532"/>
          <a:stretch>
            <a:fillRect/>
          </a:stretch>
        </p:blipFill>
        <p:spPr>
          <a:xfrm>
            <a:off x="152400" y="6459537"/>
            <a:ext cx="2419350" cy="303213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403225" y="0"/>
            <a:ext cx="5945188" cy="106045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07987" y="1090612"/>
            <a:ext cx="4122739" cy="5767389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412485" indent="-220398">
              <a:spcBef>
                <a:spcPts val="600"/>
              </a:spcBef>
              <a:defRPr sz="2800"/>
            </a:lvl2pPr>
            <a:lvl3pPr marL="633730" indent="-251143">
              <a:spcBef>
                <a:spcPts val="600"/>
              </a:spcBef>
              <a:defRPr sz="2800"/>
            </a:lvl3pPr>
            <a:lvl4pPr marL="857426" indent="-293864">
              <a:spcBef>
                <a:spcPts val="600"/>
              </a:spcBef>
              <a:defRPr sz="2800"/>
            </a:lvl4pPr>
            <a:lvl5pPr marL="1077560" indent="-323497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"/>
          <p:cNvSpPr/>
          <p:nvPr/>
        </p:nvSpPr>
        <p:spPr>
          <a:xfrm>
            <a:off x="0" y="1003300"/>
            <a:ext cx="9144000" cy="5346700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82" name="Hintergrund" descr="Hintergrund"/>
          <p:cNvPicPr>
            <a:picLocks noChangeAspect="1"/>
          </p:cNvPicPr>
          <p:nvPr/>
        </p:nvPicPr>
        <p:blipFill>
          <a:blip r:embed="rId2"/>
          <a:srcRect b="92570"/>
          <a:stretch>
            <a:fillRect/>
          </a:stretch>
        </p:blipFill>
        <p:spPr>
          <a:xfrm>
            <a:off x="0" y="6362700"/>
            <a:ext cx="9144000" cy="509588"/>
          </a:xfrm>
          <a:prstGeom prst="rect">
            <a:avLst/>
          </a:prstGeom>
          <a:ln w="12700">
            <a:miter lim="400000"/>
          </a:ln>
        </p:spPr>
      </p:pic>
      <p:pic>
        <p:nvPicPr>
          <p:cNvPr id="83" name="schatten" descr="schatt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43637"/>
            <a:ext cx="9144000" cy="120651"/>
          </a:xfrm>
          <a:prstGeom prst="rect">
            <a:avLst/>
          </a:prstGeom>
          <a:ln w="12700">
            <a:miter lim="400000"/>
          </a:ln>
        </p:spPr>
      </p:pic>
      <p:sp>
        <p:nvSpPr>
          <p:cNvPr id="84" name="Here comes your footer"/>
          <p:cNvSpPr txBox="1"/>
          <p:nvPr/>
        </p:nvSpPr>
        <p:spPr>
          <a:xfrm>
            <a:off x="1876425" y="6464300"/>
            <a:ext cx="5376863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1200"/>
            </a:lvl1pPr>
          </a:lstStyle>
          <a:p>
            <a:pPr>
              <a:defRPr sz="1800"/>
            </a:pPr>
            <a:r>
              <a:rPr sz="1200"/>
              <a:t>Here comes your footer</a:t>
            </a:r>
          </a:p>
        </p:txBody>
      </p:sp>
      <p:pic>
        <p:nvPicPr>
          <p:cNvPr id="85" name="PP small" descr="PP small"/>
          <p:cNvPicPr>
            <a:picLocks noChangeAspect="1"/>
          </p:cNvPicPr>
          <p:nvPr/>
        </p:nvPicPr>
        <p:blipFill>
          <a:blip r:embed="rId4"/>
          <a:srcRect b="34532"/>
          <a:stretch>
            <a:fillRect/>
          </a:stretch>
        </p:blipFill>
        <p:spPr>
          <a:xfrm>
            <a:off x="6604000" y="381000"/>
            <a:ext cx="2266950" cy="284164"/>
          </a:xfrm>
          <a:prstGeom prst="rect">
            <a:avLst/>
          </a:prstGeom>
          <a:ln w="12700">
            <a:miter lim="400000"/>
          </a:ln>
        </p:spPr>
      </p:pic>
      <p:pic>
        <p:nvPicPr>
          <p:cNvPr id="86" name="PP small" descr="PP small"/>
          <p:cNvPicPr>
            <a:picLocks noChangeAspect="1"/>
          </p:cNvPicPr>
          <p:nvPr/>
        </p:nvPicPr>
        <p:blipFill>
          <a:blip r:embed="rId4"/>
          <a:srcRect b="34532"/>
          <a:stretch>
            <a:fillRect/>
          </a:stretch>
        </p:blipFill>
        <p:spPr>
          <a:xfrm>
            <a:off x="152400" y="6459537"/>
            <a:ext cx="2419350" cy="303213"/>
          </a:xfrm>
          <a:prstGeom prst="rect">
            <a:avLst/>
          </a:prstGeom>
          <a:ln w="12700">
            <a:miter lim="400000"/>
          </a:ln>
        </p:spPr>
      </p:pic>
      <p:sp>
        <p:nvSpPr>
          <p:cNvPr id="87" name="Title Text"/>
          <p:cNvSpPr txBox="1"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ClrTx/>
              <a:buSzTx/>
              <a:buNone/>
              <a:defRPr sz="2400" b="1"/>
            </a:lvl1pPr>
            <a:lvl2pPr marL="0" indent="457200">
              <a:spcBef>
                <a:spcPts val="500"/>
              </a:spcBef>
              <a:buClrTx/>
              <a:buSzTx/>
              <a:buNone/>
              <a:defRPr sz="2400" b="1"/>
            </a:lvl2pPr>
            <a:lvl3pPr marL="0" indent="914400">
              <a:spcBef>
                <a:spcPts val="500"/>
              </a:spcBef>
              <a:buClrTx/>
              <a:buSzTx/>
              <a:buNone/>
              <a:defRPr sz="2400" b="1"/>
            </a:lvl3pPr>
            <a:lvl4pPr marL="0" indent="1371600">
              <a:spcBef>
                <a:spcPts val="500"/>
              </a:spcBef>
              <a:buClrTx/>
              <a:buSzTx/>
              <a:buNone/>
              <a:defRPr sz="2400" b="1"/>
            </a:lvl4pPr>
            <a:lvl5pPr marL="0" indent="1828800">
              <a:spcBef>
                <a:spcPts val="500"/>
              </a:spcBef>
              <a:buClrTx/>
              <a:buSz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"/>
          <p:cNvSpPr/>
          <p:nvPr/>
        </p:nvSpPr>
        <p:spPr>
          <a:xfrm>
            <a:off x="0" y="1003300"/>
            <a:ext cx="9144000" cy="5346700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97" name="Hintergrund" descr="Hintergrund"/>
          <p:cNvPicPr>
            <a:picLocks noChangeAspect="1"/>
          </p:cNvPicPr>
          <p:nvPr/>
        </p:nvPicPr>
        <p:blipFill>
          <a:blip r:embed="rId2"/>
          <a:srcRect b="92570"/>
          <a:stretch>
            <a:fillRect/>
          </a:stretch>
        </p:blipFill>
        <p:spPr>
          <a:xfrm>
            <a:off x="0" y="6362700"/>
            <a:ext cx="9144000" cy="509588"/>
          </a:xfrm>
          <a:prstGeom prst="rect">
            <a:avLst/>
          </a:prstGeom>
          <a:ln w="12700">
            <a:miter lim="400000"/>
          </a:ln>
        </p:spPr>
      </p:pic>
      <p:pic>
        <p:nvPicPr>
          <p:cNvPr id="98" name="schatten" descr="schatt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43637"/>
            <a:ext cx="9144000" cy="120651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Here comes your footer"/>
          <p:cNvSpPr txBox="1"/>
          <p:nvPr/>
        </p:nvSpPr>
        <p:spPr>
          <a:xfrm>
            <a:off x="1876425" y="6464300"/>
            <a:ext cx="5376863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1200"/>
            </a:lvl1pPr>
          </a:lstStyle>
          <a:p>
            <a:pPr>
              <a:defRPr sz="1800"/>
            </a:pPr>
            <a:r>
              <a:rPr sz="1200"/>
              <a:t>Here comes your footer</a:t>
            </a:r>
          </a:p>
        </p:txBody>
      </p:sp>
      <p:pic>
        <p:nvPicPr>
          <p:cNvPr id="100" name="PP small" descr="PP small"/>
          <p:cNvPicPr>
            <a:picLocks noChangeAspect="1"/>
          </p:cNvPicPr>
          <p:nvPr/>
        </p:nvPicPr>
        <p:blipFill>
          <a:blip r:embed="rId4"/>
          <a:srcRect b="34532"/>
          <a:stretch>
            <a:fillRect/>
          </a:stretch>
        </p:blipFill>
        <p:spPr>
          <a:xfrm>
            <a:off x="6604000" y="381000"/>
            <a:ext cx="2266950" cy="284164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" name="PP small" descr="PP small"/>
          <p:cNvPicPr>
            <a:picLocks noChangeAspect="1"/>
          </p:cNvPicPr>
          <p:nvPr/>
        </p:nvPicPr>
        <p:blipFill>
          <a:blip r:embed="rId4"/>
          <a:srcRect b="34532"/>
          <a:stretch>
            <a:fillRect/>
          </a:stretch>
        </p:blipFill>
        <p:spPr>
          <a:xfrm>
            <a:off x="152400" y="6459537"/>
            <a:ext cx="2419350" cy="303213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itle Text"/>
          <p:cNvSpPr txBox="1">
            <a:spLocks noGrp="1"/>
          </p:cNvSpPr>
          <p:nvPr>
            <p:ph type="title"/>
          </p:nvPr>
        </p:nvSpPr>
        <p:spPr>
          <a:xfrm>
            <a:off x="403225" y="0"/>
            <a:ext cx="5945188" cy="106045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Rectangle"/>
          <p:cNvSpPr/>
          <p:nvPr/>
        </p:nvSpPr>
        <p:spPr>
          <a:xfrm>
            <a:off x="0" y="1003300"/>
            <a:ext cx="9144000" cy="5346700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118" name="Hintergrund" descr="Hintergrund"/>
          <p:cNvPicPr>
            <a:picLocks noChangeAspect="1"/>
          </p:cNvPicPr>
          <p:nvPr/>
        </p:nvPicPr>
        <p:blipFill>
          <a:blip r:embed="rId2"/>
          <a:srcRect b="92570"/>
          <a:stretch>
            <a:fillRect/>
          </a:stretch>
        </p:blipFill>
        <p:spPr>
          <a:xfrm>
            <a:off x="0" y="6362700"/>
            <a:ext cx="9144000" cy="50958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schatten" descr="schatt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43637"/>
            <a:ext cx="9144000" cy="120651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Here comes your footer"/>
          <p:cNvSpPr txBox="1"/>
          <p:nvPr/>
        </p:nvSpPr>
        <p:spPr>
          <a:xfrm>
            <a:off x="1876425" y="6464300"/>
            <a:ext cx="5376863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1200"/>
            </a:lvl1pPr>
          </a:lstStyle>
          <a:p>
            <a:pPr>
              <a:defRPr sz="1800"/>
            </a:pPr>
            <a:r>
              <a:rPr sz="1200"/>
              <a:t>Here comes your footer</a:t>
            </a:r>
          </a:p>
        </p:txBody>
      </p:sp>
      <p:pic>
        <p:nvPicPr>
          <p:cNvPr id="121" name="PP small" descr="PP small"/>
          <p:cNvPicPr>
            <a:picLocks noChangeAspect="1"/>
          </p:cNvPicPr>
          <p:nvPr/>
        </p:nvPicPr>
        <p:blipFill>
          <a:blip r:embed="rId4"/>
          <a:srcRect b="34532"/>
          <a:stretch>
            <a:fillRect/>
          </a:stretch>
        </p:blipFill>
        <p:spPr>
          <a:xfrm>
            <a:off x="6604000" y="381000"/>
            <a:ext cx="2266950" cy="284164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PP small" descr="PP small"/>
          <p:cNvPicPr>
            <a:picLocks noChangeAspect="1"/>
          </p:cNvPicPr>
          <p:nvPr/>
        </p:nvPicPr>
        <p:blipFill>
          <a:blip r:embed="rId4"/>
          <a:srcRect b="34532"/>
          <a:stretch>
            <a:fillRect/>
          </a:stretch>
        </p:blipFill>
        <p:spPr>
          <a:xfrm>
            <a:off x="152400" y="6459537"/>
            <a:ext cx="2419350" cy="303213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Title Text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r>
              <a:t>Title Text</a:t>
            </a:r>
          </a:p>
        </p:txBody>
      </p:sp>
      <p:sp>
        <p:nvSpPr>
          <p:cNvPr id="124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defRPr sz="3200"/>
            </a:lvl1pPr>
            <a:lvl2pPr marL="407987" indent="-215900">
              <a:spcBef>
                <a:spcPts val="700"/>
              </a:spcBef>
              <a:defRPr sz="3200"/>
            </a:lvl2pPr>
            <a:lvl3pPr marL="621770" indent="-239183">
              <a:spcBef>
                <a:spcPts val="700"/>
              </a:spcBef>
              <a:defRPr sz="3200"/>
            </a:lvl3pPr>
            <a:lvl4pPr marL="865822" indent="-302260">
              <a:spcBef>
                <a:spcPts val="700"/>
              </a:spcBef>
              <a:defRPr sz="3200"/>
            </a:lvl4pPr>
            <a:lvl5pPr marL="1086802" indent="-332740">
              <a:spcBef>
                <a:spcPts val="7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ectangle"/>
          <p:cNvSpPr/>
          <p:nvPr/>
        </p:nvSpPr>
        <p:spPr>
          <a:xfrm>
            <a:off x="0" y="1003300"/>
            <a:ext cx="9144000" cy="5346700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133" name="Hintergrund" descr="Hintergrund"/>
          <p:cNvPicPr>
            <a:picLocks noChangeAspect="1"/>
          </p:cNvPicPr>
          <p:nvPr/>
        </p:nvPicPr>
        <p:blipFill>
          <a:blip r:embed="rId2"/>
          <a:srcRect b="92570"/>
          <a:stretch>
            <a:fillRect/>
          </a:stretch>
        </p:blipFill>
        <p:spPr>
          <a:xfrm>
            <a:off x="0" y="6362700"/>
            <a:ext cx="9144000" cy="50958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schatten" descr="schatt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43637"/>
            <a:ext cx="9144000" cy="120651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Here comes your footer"/>
          <p:cNvSpPr txBox="1"/>
          <p:nvPr/>
        </p:nvSpPr>
        <p:spPr>
          <a:xfrm>
            <a:off x="1876425" y="6464300"/>
            <a:ext cx="5376863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1200"/>
            </a:lvl1pPr>
          </a:lstStyle>
          <a:p>
            <a:pPr>
              <a:defRPr sz="1800"/>
            </a:pPr>
            <a:r>
              <a:rPr sz="1200"/>
              <a:t>Here comes your footer</a:t>
            </a:r>
          </a:p>
        </p:txBody>
      </p:sp>
      <p:pic>
        <p:nvPicPr>
          <p:cNvPr id="136" name="PP small" descr="PP small"/>
          <p:cNvPicPr>
            <a:picLocks noChangeAspect="1"/>
          </p:cNvPicPr>
          <p:nvPr/>
        </p:nvPicPr>
        <p:blipFill>
          <a:blip r:embed="rId4"/>
          <a:srcRect b="34532"/>
          <a:stretch>
            <a:fillRect/>
          </a:stretch>
        </p:blipFill>
        <p:spPr>
          <a:xfrm>
            <a:off x="6604000" y="381000"/>
            <a:ext cx="2266950" cy="284164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P small" descr="PP small"/>
          <p:cNvPicPr>
            <a:picLocks noChangeAspect="1"/>
          </p:cNvPicPr>
          <p:nvPr/>
        </p:nvPicPr>
        <p:blipFill>
          <a:blip r:embed="rId4"/>
          <a:srcRect b="34532"/>
          <a:stretch>
            <a:fillRect/>
          </a:stretch>
        </p:blipFill>
        <p:spPr>
          <a:xfrm>
            <a:off x="152400" y="6459537"/>
            <a:ext cx="2419350" cy="303213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r>
              <a:t>Title Text</a:t>
            </a:r>
          </a:p>
        </p:txBody>
      </p:sp>
      <p:sp>
        <p:nvSpPr>
          <p:cNvPr id="13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ClrTx/>
              <a:buSzTx/>
              <a:buNone/>
              <a:defRPr sz="1400"/>
            </a:lvl1pPr>
            <a:lvl2pPr marL="0" indent="457200">
              <a:spcBef>
                <a:spcPts val="300"/>
              </a:spcBef>
              <a:buClrTx/>
              <a:buSzTx/>
              <a:buNone/>
              <a:defRPr sz="1400"/>
            </a:lvl2pPr>
            <a:lvl3pPr marL="0" indent="914400">
              <a:spcBef>
                <a:spcPts val="300"/>
              </a:spcBef>
              <a:buClrTx/>
              <a:buSzTx/>
              <a:buNone/>
              <a:defRPr sz="1400"/>
            </a:lvl3pPr>
            <a:lvl4pPr marL="0" indent="1371600">
              <a:spcBef>
                <a:spcPts val="300"/>
              </a:spcBef>
              <a:buClrTx/>
              <a:buSzTx/>
              <a:buNone/>
              <a:defRPr sz="1400"/>
            </a:lvl4pPr>
            <a:lvl5pPr marL="0" indent="1828800">
              <a:spcBef>
                <a:spcPts val="300"/>
              </a:spcBef>
              <a:buClrTx/>
              <a:buSz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Rectangle"/>
          <p:cNvSpPr/>
          <p:nvPr/>
        </p:nvSpPr>
        <p:spPr>
          <a:xfrm>
            <a:off x="0" y="1003300"/>
            <a:ext cx="9144000" cy="5346700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148" name="Hintergrund" descr="Hintergrund"/>
          <p:cNvPicPr>
            <a:picLocks noChangeAspect="1"/>
          </p:cNvPicPr>
          <p:nvPr/>
        </p:nvPicPr>
        <p:blipFill>
          <a:blip r:embed="rId2"/>
          <a:srcRect b="92570"/>
          <a:stretch>
            <a:fillRect/>
          </a:stretch>
        </p:blipFill>
        <p:spPr>
          <a:xfrm>
            <a:off x="0" y="6362700"/>
            <a:ext cx="9144000" cy="509588"/>
          </a:xfrm>
          <a:prstGeom prst="rect">
            <a:avLst/>
          </a:prstGeom>
          <a:ln w="12700">
            <a:miter lim="400000"/>
          </a:ln>
        </p:spPr>
      </p:pic>
      <p:pic>
        <p:nvPicPr>
          <p:cNvPr id="149" name="schatten" descr="schatt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43637"/>
            <a:ext cx="9144000" cy="120651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Here comes your footer"/>
          <p:cNvSpPr txBox="1"/>
          <p:nvPr/>
        </p:nvSpPr>
        <p:spPr>
          <a:xfrm>
            <a:off x="1876425" y="6464300"/>
            <a:ext cx="5376863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1200"/>
            </a:lvl1pPr>
          </a:lstStyle>
          <a:p>
            <a:pPr>
              <a:defRPr sz="1800"/>
            </a:pPr>
            <a:r>
              <a:rPr sz="1200"/>
              <a:t>Here comes your footer</a:t>
            </a:r>
          </a:p>
        </p:txBody>
      </p:sp>
      <p:pic>
        <p:nvPicPr>
          <p:cNvPr id="151" name="PP small" descr="PP small"/>
          <p:cNvPicPr>
            <a:picLocks noChangeAspect="1"/>
          </p:cNvPicPr>
          <p:nvPr/>
        </p:nvPicPr>
        <p:blipFill>
          <a:blip r:embed="rId4"/>
          <a:srcRect b="34532"/>
          <a:stretch>
            <a:fillRect/>
          </a:stretch>
        </p:blipFill>
        <p:spPr>
          <a:xfrm>
            <a:off x="6604000" y="381000"/>
            <a:ext cx="2266950" cy="28416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PP small" descr="PP small"/>
          <p:cNvPicPr>
            <a:picLocks noChangeAspect="1"/>
          </p:cNvPicPr>
          <p:nvPr/>
        </p:nvPicPr>
        <p:blipFill>
          <a:blip r:embed="rId4"/>
          <a:srcRect b="34532"/>
          <a:stretch>
            <a:fillRect/>
          </a:stretch>
        </p:blipFill>
        <p:spPr>
          <a:xfrm>
            <a:off x="152400" y="6459537"/>
            <a:ext cx="2419350" cy="303213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Title Text"/>
          <p:cNvSpPr txBox="1">
            <a:spLocks noGrp="1"/>
          </p:cNvSpPr>
          <p:nvPr>
            <p:ph type="title"/>
          </p:nvPr>
        </p:nvSpPr>
        <p:spPr>
          <a:xfrm>
            <a:off x="403225" y="0"/>
            <a:ext cx="5945188" cy="106045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54" name="Body Level One…"/>
          <p:cNvSpPr txBox="1">
            <a:spLocks noGrp="1"/>
          </p:cNvSpPr>
          <p:nvPr>
            <p:ph type="body" idx="1"/>
          </p:nvPr>
        </p:nvSpPr>
        <p:spPr>
          <a:xfrm>
            <a:off x="407987" y="1090612"/>
            <a:ext cx="8397876" cy="5767389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"/>
          <p:cNvSpPr/>
          <p:nvPr/>
        </p:nvSpPr>
        <p:spPr>
          <a:xfrm>
            <a:off x="0" y="1003300"/>
            <a:ext cx="9144000" cy="5346700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3" name="Hintergrund" descr="Hintergrund"/>
          <p:cNvPicPr>
            <a:picLocks noChangeAspect="1"/>
          </p:cNvPicPr>
          <p:nvPr/>
        </p:nvPicPr>
        <p:blipFill>
          <a:blip r:embed="rId24"/>
          <a:srcRect b="92570"/>
          <a:stretch>
            <a:fillRect/>
          </a:stretch>
        </p:blipFill>
        <p:spPr>
          <a:xfrm>
            <a:off x="0" y="6362700"/>
            <a:ext cx="9144000" cy="509588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schatten" descr="schatten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0" y="6243637"/>
            <a:ext cx="9144000" cy="120651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Here comes your footer"/>
          <p:cNvSpPr txBox="1"/>
          <p:nvPr/>
        </p:nvSpPr>
        <p:spPr>
          <a:xfrm>
            <a:off x="1876425" y="6464300"/>
            <a:ext cx="5376863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1200"/>
            </a:lvl1pPr>
          </a:lstStyle>
          <a:p>
            <a:pPr>
              <a:defRPr sz="1800"/>
            </a:pPr>
            <a:r>
              <a:rPr sz="1200"/>
              <a:t>Here comes your footer</a:t>
            </a:r>
          </a:p>
        </p:txBody>
      </p:sp>
      <p:pic>
        <p:nvPicPr>
          <p:cNvPr id="6" name="PP small" descr="PP small"/>
          <p:cNvPicPr>
            <a:picLocks noChangeAspect="1"/>
          </p:cNvPicPr>
          <p:nvPr/>
        </p:nvPicPr>
        <p:blipFill>
          <a:blip r:embed="rId26"/>
          <a:srcRect b="34532"/>
          <a:stretch>
            <a:fillRect/>
          </a:stretch>
        </p:blipFill>
        <p:spPr>
          <a:xfrm>
            <a:off x="6604000" y="381000"/>
            <a:ext cx="2266950" cy="284164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PP small" descr="PP small"/>
          <p:cNvPicPr>
            <a:picLocks noChangeAspect="1"/>
          </p:cNvPicPr>
          <p:nvPr/>
        </p:nvPicPr>
        <p:blipFill>
          <a:blip r:embed="rId26"/>
          <a:srcRect b="34532"/>
          <a:stretch>
            <a:fillRect/>
          </a:stretch>
        </p:blipFill>
        <p:spPr>
          <a:xfrm>
            <a:off x="152400" y="6459537"/>
            <a:ext cx="2419350" cy="303213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Title Text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/>
          <a:p>
            <a:r>
              <a:t>Title Text</a:t>
            </a:r>
          </a:p>
        </p:txBody>
      </p:sp>
      <p:sp>
        <p:nvSpPr>
          <p:cNvPr id="9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190500" marR="0" indent="-1905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Tx/>
        <a:buChar char="▪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327024" marR="0" indent="-134937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Tx/>
        <a:buChar char="-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532077" marR="0" indent="-14949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Tx/>
        <a:buChar char="-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752475" marR="0" indent="-188912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Tx/>
        <a:buChar char="-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962025" marR="0" indent="-207962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Tx/>
        <a:buChar char="▪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1442332" marR="0" indent="-23107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Tx/>
        <a:buChar char="▪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1899532" marR="0" indent="-23107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Tx/>
        <a:buChar char="▪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2356732" marR="0" indent="-23107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Tx/>
        <a:buChar char="▪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2813932" marR="0" indent="-23107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Tx/>
        <a:buChar char="▪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iphthong Productions - CLG Wiki">
            <a:extLst>
              <a:ext uri="{FF2B5EF4-FFF2-40B4-BE49-F238E27FC236}">
                <a16:creationId xmlns:a16="http://schemas.microsoft.com/office/drawing/2014/main" id="{AD9B82B5-DC32-5552-0DBC-883F02A889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099237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043C456-FA14-BA76-5F6A-3E48F1485DDB}"/>
              </a:ext>
            </a:extLst>
          </p:cNvPr>
          <p:cNvSpPr txBox="1"/>
          <p:nvPr/>
        </p:nvSpPr>
        <p:spPr>
          <a:xfrm>
            <a:off x="1018904" y="770712"/>
            <a:ext cx="6528641" cy="1015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EC" sz="60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Spanish - English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621550-6B60-4377-121A-D616A4649530}"/>
              </a:ext>
            </a:extLst>
          </p:cNvPr>
          <p:cNvSpPr txBox="1"/>
          <p:nvPr/>
        </p:nvSpPr>
        <p:spPr>
          <a:xfrm>
            <a:off x="1458687" y="6062785"/>
            <a:ext cx="6528641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EC" sz="2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Pablo Mejía Maldonado</a:t>
            </a:r>
          </a:p>
        </p:txBody>
      </p:sp>
    </p:spTree>
    <p:extLst>
      <p:ext uri="{BB962C8B-B14F-4D97-AF65-F5344CB8AC3E}">
        <p14:creationId xmlns:p14="http://schemas.microsoft.com/office/powerpoint/2010/main" val="197071177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87" name="Group"/>
          <p:cNvGrpSpPr/>
          <p:nvPr/>
        </p:nvGrpSpPr>
        <p:grpSpPr>
          <a:xfrm>
            <a:off x="2786049" y="500041"/>
            <a:ext cx="3643338" cy="428630"/>
            <a:chOff x="0" y="0"/>
            <a:chExt cx="3643336" cy="428628"/>
          </a:xfrm>
        </p:grpSpPr>
        <p:sp>
          <p:nvSpPr>
            <p:cNvPr id="2985" name="Rectangle"/>
            <p:cNvSpPr/>
            <p:nvPr/>
          </p:nvSpPr>
          <p:spPr>
            <a:xfrm>
              <a:off x="0" y="-1"/>
              <a:ext cx="3643337" cy="428630"/>
            </a:xfrm>
            <a:prstGeom prst="rect">
              <a:avLst/>
            </a:prstGeom>
            <a:gradFill flip="none" rotWithShape="1">
              <a:gsLst>
                <a:gs pos="0">
                  <a:srgbClr val="C6A84C"/>
                </a:gs>
                <a:gs pos="80000">
                  <a:srgbClr val="FFD969"/>
                </a:gs>
                <a:gs pos="100000">
                  <a:srgbClr val="FFDA6B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 sz="2000" b="1">
                  <a:solidFill>
                    <a:srgbClr val="373D54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986" name="DIPHTHONGS"/>
            <p:cNvSpPr txBox="1"/>
            <p:nvPr/>
          </p:nvSpPr>
          <p:spPr>
            <a:xfrm>
              <a:off x="0" y="-1"/>
              <a:ext cx="3643337" cy="396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1000"/>
                </a:spcBef>
                <a:defRPr sz="2000" b="1">
                  <a:solidFill>
                    <a:srgbClr val="373D54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>
                <a:defRPr sz="1800" b="0">
                  <a:solidFill>
                    <a:schemeClr val="accent3">
                      <a:lumOff val="44000"/>
                    </a:schemeClr>
                  </a:solidFill>
                </a:defRPr>
              </a:pPr>
              <a:r>
                <a:rPr sz="2000" b="1">
                  <a:solidFill>
                    <a:srgbClr val="373D54"/>
                  </a:solidFill>
                </a:rPr>
                <a:t>DIPHTHONGS</a:t>
              </a:r>
            </a:p>
          </p:txBody>
        </p:sp>
      </p:grpSp>
      <p:grpSp>
        <p:nvGrpSpPr>
          <p:cNvPr id="2990" name="Group"/>
          <p:cNvGrpSpPr/>
          <p:nvPr/>
        </p:nvGrpSpPr>
        <p:grpSpPr>
          <a:xfrm>
            <a:off x="1857356" y="1142984"/>
            <a:ext cx="5429288" cy="523241"/>
            <a:chOff x="0" y="0"/>
            <a:chExt cx="5429287" cy="523240"/>
          </a:xfrm>
        </p:grpSpPr>
        <p:sp>
          <p:nvSpPr>
            <p:cNvPr id="2988" name="Rectangle"/>
            <p:cNvSpPr/>
            <p:nvPr/>
          </p:nvSpPr>
          <p:spPr>
            <a:xfrm>
              <a:off x="0" y="0"/>
              <a:ext cx="5429288" cy="500066"/>
            </a:xfrm>
            <a:prstGeom prst="rect">
              <a:avLst/>
            </a:prstGeom>
            <a:gradFill flip="none" rotWithShape="1">
              <a:gsLst>
                <a:gs pos="0">
                  <a:schemeClr val="accent5"/>
                </a:gs>
                <a:gs pos="35000">
                  <a:schemeClr val="accent6">
                    <a:lumOff val="26369"/>
                  </a:schemeClr>
                </a:gs>
                <a:gs pos="100000">
                  <a:schemeClr val="accent4">
                    <a:lumOff val="48879"/>
                  </a:schemeClr>
                </a:gs>
              </a:gsLst>
              <a:lin ang="16200000" scaled="0"/>
            </a:gradFill>
            <a:ln w="9525" cap="flat">
              <a:solidFill>
                <a:srgbClr val="000000"/>
              </a:solidFill>
              <a:prstDash val="solid"/>
              <a:bevel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 sz="14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989" name="Vowel sound follow by non-adjacent glide in the same syllable."/>
            <p:cNvSpPr txBox="1"/>
            <p:nvPr/>
          </p:nvSpPr>
          <p:spPr>
            <a:xfrm>
              <a:off x="0" y="0"/>
              <a:ext cx="5429288" cy="523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1000"/>
                </a:spcBef>
                <a:defRPr sz="1400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>
                <a:defRPr sz="1800"/>
              </a:pPr>
              <a:r>
                <a:rPr sz="1400"/>
                <a:t>Vowel sound follow by non-adjacent glide in the same syllable.</a:t>
              </a:r>
            </a:p>
          </p:txBody>
        </p:sp>
      </p:grpSp>
      <p:grpSp>
        <p:nvGrpSpPr>
          <p:cNvPr id="2993" name="Group"/>
          <p:cNvGrpSpPr/>
          <p:nvPr/>
        </p:nvGrpSpPr>
        <p:grpSpPr>
          <a:xfrm>
            <a:off x="1857356" y="1857363"/>
            <a:ext cx="1143001" cy="342901"/>
            <a:chOff x="0" y="0"/>
            <a:chExt cx="1143000" cy="342900"/>
          </a:xfrm>
        </p:grpSpPr>
        <p:sp>
          <p:nvSpPr>
            <p:cNvPr id="2991" name="Rectangle"/>
            <p:cNvSpPr/>
            <p:nvPr/>
          </p:nvSpPr>
          <p:spPr>
            <a:xfrm>
              <a:off x="0" y="0"/>
              <a:ext cx="1143000" cy="342900"/>
            </a:xfrm>
            <a:prstGeom prst="rect">
              <a:avLst/>
            </a:prstGeom>
            <a:gradFill flip="none" rotWithShape="1">
              <a:gsLst>
                <a:gs pos="0">
                  <a:srgbClr val="B9C1E6"/>
                </a:gs>
                <a:gs pos="35000">
                  <a:srgbClr val="CDD3ED"/>
                </a:gs>
                <a:gs pos="100000">
                  <a:srgbClr val="EBEEF9"/>
                </a:gs>
              </a:gsLst>
              <a:lin ang="16200000" scaled="0"/>
            </a:gradFill>
            <a:ln w="9525" cap="flat">
              <a:solidFill>
                <a:srgbClr val="6E78A0"/>
              </a:solidFill>
              <a:prstDash val="solid"/>
              <a:bevel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 sz="14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992" name="English"/>
            <p:cNvSpPr txBox="1"/>
            <p:nvPr/>
          </p:nvSpPr>
          <p:spPr>
            <a:xfrm>
              <a:off x="0" y="0"/>
              <a:ext cx="1143000" cy="3073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1000"/>
                </a:spcBef>
                <a:defRPr sz="1400" b="1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>
                <a:defRPr sz="1800" b="0"/>
              </a:pPr>
              <a:r>
                <a:rPr sz="1400" b="1"/>
                <a:t>English</a:t>
              </a:r>
            </a:p>
          </p:txBody>
        </p:sp>
      </p:grpSp>
      <p:grpSp>
        <p:nvGrpSpPr>
          <p:cNvPr id="2996" name="Group"/>
          <p:cNvGrpSpPr/>
          <p:nvPr/>
        </p:nvGrpSpPr>
        <p:grpSpPr>
          <a:xfrm>
            <a:off x="6215062" y="1857374"/>
            <a:ext cx="1143001" cy="342901"/>
            <a:chOff x="0" y="0"/>
            <a:chExt cx="1143000" cy="342900"/>
          </a:xfrm>
        </p:grpSpPr>
        <p:sp>
          <p:nvSpPr>
            <p:cNvPr id="2994" name="Rectangle"/>
            <p:cNvSpPr/>
            <p:nvPr/>
          </p:nvSpPr>
          <p:spPr>
            <a:xfrm>
              <a:off x="0" y="0"/>
              <a:ext cx="1143000" cy="342900"/>
            </a:xfrm>
            <a:prstGeom prst="rect">
              <a:avLst/>
            </a:prstGeom>
            <a:gradFill flip="none" rotWithShape="1">
              <a:gsLst>
                <a:gs pos="0">
                  <a:srgbClr val="F8FFB8"/>
                </a:gs>
                <a:gs pos="35000">
                  <a:srgbClr val="FAFFCC"/>
                </a:gs>
                <a:gs pos="100000">
                  <a:srgbClr val="FDFFEB"/>
                </a:gs>
              </a:gsLst>
              <a:lin ang="16200000" scaled="0"/>
            </a:gradFill>
            <a:ln w="9525" cap="flat">
              <a:solidFill>
                <a:srgbClr val="CFD775"/>
              </a:solidFill>
              <a:prstDash val="solid"/>
              <a:bevel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 sz="14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995" name="Spanish"/>
            <p:cNvSpPr txBox="1"/>
            <p:nvPr/>
          </p:nvSpPr>
          <p:spPr>
            <a:xfrm>
              <a:off x="0" y="0"/>
              <a:ext cx="1143000" cy="3073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1000"/>
                </a:spcBef>
                <a:defRPr sz="1400" b="1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>
                <a:defRPr sz="1800" b="0"/>
              </a:pPr>
              <a:r>
                <a:rPr sz="1400" b="1"/>
                <a:t>Spanish</a:t>
              </a:r>
            </a:p>
          </p:txBody>
        </p:sp>
      </p:grpSp>
      <p:pic>
        <p:nvPicPr>
          <p:cNvPr id="2997" name="image48.png" descr="image4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5" y="2786058"/>
            <a:ext cx="3357590" cy="3021014"/>
          </a:xfrm>
          <a:prstGeom prst="rect">
            <a:avLst/>
          </a:prstGeom>
          <a:ln w="12700">
            <a:miter lim="400000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</p:pic>
      <p:pic>
        <p:nvPicPr>
          <p:cNvPr id="2998" name="image48.png" descr="image4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89" y="2857495"/>
            <a:ext cx="3786216" cy="3021015"/>
          </a:xfrm>
          <a:prstGeom prst="rect">
            <a:avLst/>
          </a:prstGeom>
          <a:ln w="12700">
            <a:miter lim="400000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</p:pic>
      <p:sp>
        <p:nvSpPr>
          <p:cNvPr id="3007" name="Connection Line"/>
          <p:cNvSpPr/>
          <p:nvPr/>
        </p:nvSpPr>
        <p:spPr>
          <a:xfrm>
            <a:off x="4585784" y="928667"/>
            <a:ext cx="10845" cy="2095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21600"/>
                </a:lnTo>
              </a:path>
            </a:pathLst>
          </a:custGeom>
          <a:ln w="38100">
            <a:solidFill>
              <a:srgbClr val="D2DA7A"/>
            </a:solidFill>
            <a:bevel/>
            <a:tailEnd type="triangle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/>
          <a:lstStyle/>
          <a:p>
            <a:endParaRPr/>
          </a:p>
        </p:txBody>
      </p:sp>
      <p:sp>
        <p:nvSpPr>
          <p:cNvPr id="3000" name="Line"/>
          <p:cNvSpPr/>
          <p:nvPr/>
        </p:nvSpPr>
        <p:spPr>
          <a:xfrm flipH="1">
            <a:off x="2286001" y="1643051"/>
            <a:ext cx="2286000" cy="214323"/>
          </a:xfrm>
          <a:prstGeom prst="line">
            <a:avLst/>
          </a:prstGeom>
          <a:ln w="38100">
            <a:solidFill>
              <a:srgbClr val="D2DA7A"/>
            </a:solidFill>
            <a:bevel/>
            <a:tailEnd type="triangle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001" name="Line"/>
          <p:cNvSpPr/>
          <p:nvPr/>
        </p:nvSpPr>
        <p:spPr>
          <a:xfrm>
            <a:off x="4572000" y="1643050"/>
            <a:ext cx="2214562" cy="214324"/>
          </a:xfrm>
          <a:prstGeom prst="line">
            <a:avLst/>
          </a:prstGeom>
          <a:ln w="38100">
            <a:solidFill>
              <a:srgbClr val="D2DA7A"/>
            </a:solidFill>
            <a:bevel/>
            <a:tailEnd type="triangle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002" name="Line"/>
          <p:cNvSpPr/>
          <p:nvPr/>
        </p:nvSpPr>
        <p:spPr>
          <a:xfrm>
            <a:off x="2428875" y="2200274"/>
            <a:ext cx="34926" cy="585789"/>
          </a:xfrm>
          <a:prstGeom prst="line">
            <a:avLst/>
          </a:prstGeom>
          <a:ln w="38100">
            <a:solidFill>
              <a:srgbClr val="D2DA7A"/>
            </a:solidFill>
            <a:bevel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003" name="Line"/>
          <p:cNvSpPr/>
          <p:nvPr/>
        </p:nvSpPr>
        <p:spPr>
          <a:xfrm>
            <a:off x="6786562" y="2200275"/>
            <a:ext cx="36513" cy="657226"/>
          </a:xfrm>
          <a:prstGeom prst="line">
            <a:avLst/>
          </a:prstGeom>
          <a:ln w="38100">
            <a:solidFill>
              <a:srgbClr val="D2DA7A"/>
            </a:solidFill>
            <a:bevel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grpSp>
        <p:nvGrpSpPr>
          <p:cNvPr id="3006" name="Group"/>
          <p:cNvGrpSpPr/>
          <p:nvPr/>
        </p:nvGrpSpPr>
        <p:grpSpPr>
          <a:xfrm>
            <a:off x="8429652" y="6572247"/>
            <a:ext cx="357191" cy="285753"/>
            <a:chOff x="0" y="0"/>
            <a:chExt cx="357189" cy="285752"/>
          </a:xfrm>
        </p:grpSpPr>
        <p:sp>
          <p:nvSpPr>
            <p:cNvPr id="3004" name="Rectangle"/>
            <p:cNvSpPr/>
            <p:nvPr/>
          </p:nvSpPr>
          <p:spPr>
            <a:xfrm>
              <a:off x="0" y="-1"/>
              <a:ext cx="357190" cy="285754"/>
            </a:xfrm>
            <a:prstGeom prst="rect">
              <a:avLst/>
            </a:prstGeom>
            <a:gradFill flip="none" rotWithShape="1">
              <a:gsLst>
                <a:gs pos="0">
                  <a:srgbClr val="A3AB4F"/>
                </a:gs>
                <a:gs pos="80000">
                  <a:srgbClr val="D7E168"/>
                </a:gs>
                <a:gs pos="100000">
                  <a:srgbClr val="DAE466"/>
                </a:gs>
              </a:gsLst>
              <a:lin ang="16200000" scaled="0"/>
            </a:gradFill>
            <a:ln w="12700" cap="flat">
              <a:noFill/>
              <a:miter lim="400000"/>
              <a:tailEnd type="triangle" w="med" len="med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05" name="Shape"/>
            <p:cNvSpPr/>
            <p:nvPr/>
          </p:nvSpPr>
          <p:spPr>
            <a:xfrm>
              <a:off x="71437" y="35718"/>
              <a:ext cx="214315" cy="214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00" y="108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  <a:moveTo>
                    <a:pt x="27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270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2620D750-6297-EC4A-9B90-8F1261BEFC91}"/>
              </a:ext>
            </a:extLst>
          </p:cNvPr>
          <p:cNvSpPr txBox="1"/>
          <p:nvPr/>
        </p:nvSpPr>
        <p:spPr>
          <a:xfrm>
            <a:off x="4863830" y="8210145"/>
            <a:ext cx="9239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circle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2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2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0"/>
                                        <p:tgtEl>
                                          <p:spTgt spid="2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3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2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fill="hold" grpId="1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3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fill="hold" grpId="1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2000"/>
                                        <p:tgtEl>
                                          <p:spTgt spid="2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fill="hold" grpId="1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3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2000"/>
                                        <p:tgtEl>
                                          <p:spTgt spid="3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87" grpId="1" animBg="1" advAuto="0"/>
      <p:bldP spid="2990" grpId="3" animBg="1" advAuto="0"/>
      <p:bldP spid="2993" grpId="5" animBg="1" advAuto="0"/>
      <p:bldP spid="2996" grpId="9" animBg="1" advAuto="0"/>
      <p:bldP spid="2997" grpId="7" animBg="1" advAuto="0"/>
      <p:bldP spid="2998" grpId="11" animBg="1" advAuto="0"/>
      <p:bldP spid="3007" grpId="2" animBg="1" advAuto="0"/>
      <p:bldP spid="3000" grpId="4" animBg="1" advAuto="0"/>
      <p:bldP spid="3001" grpId="8" animBg="1" advAuto="0"/>
      <p:bldP spid="3002" grpId="6" animBg="1" advAuto="0"/>
      <p:bldP spid="3003" grpId="10" animBg="1" advAuto="0"/>
      <p:bldP spid="3006" grpId="12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">
            <a:extLst>
              <a:ext uri="{FF2B5EF4-FFF2-40B4-BE49-F238E27FC236}">
                <a16:creationId xmlns:a16="http://schemas.microsoft.com/office/drawing/2014/main" id="{75E736B5-21F3-1368-E52F-3C38A6D874B1}"/>
              </a:ext>
            </a:extLst>
          </p:cNvPr>
          <p:cNvGrpSpPr/>
          <p:nvPr/>
        </p:nvGrpSpPr>
        <p:grpSpPr>
          <a:xfrm>
            <a:off x="3664942" y="408201"/>
            <a:ext cx="1714513" cy="342901"/>
            <a:chOff x="0" y="0"/>
            <a:chExt cx="1714512" cy="342900"/>
          </a:xfrm>
        </p:grpSpPr>
        <p:sp>
          <p:nvSpPr>
            <p:cNvPr id="3" name="Rectangle">
              <a:extLst>
                <a:ext uri="{FF2B5EF4-FFF2-40B4-BE49-F238E27FC236}">
                  <a16:creationId xmlns:a16="http://schemas.microsoft.com/office/drawing/2014/main" id="{C041337C-F1A5-0745-ACB5-A710126A37E0}"/>
                </a:ext>
              </a:extLst>
            </p:cNvPr>
            <p:cNvSpPr/>
            <p:nvPr/>
          </p:nvSpPr>
          <p:spPr>
            <a:xfrm>
              <a:off x="-1" y="0"/>
              <a:ext cx="1714514" cy="342900"/>
            </a:xfrm>
            <a:prstGeom prst="rect">
              <a:avLst/>
            </a:prstGeom>
            <a:gradFill flip="none" rotWithShape="1">
              <a:gsLst>
                <a:gs pos="0">
                  <a:srgbClr val="F8FFB8"/>
                </a:gs>
                <a:gs pos="35000">
                  <a:srgbClr val="FAFFCC"/>
                </a:gs>
                <a:gs pos="100000">
                  <a:srgbClr val="FDFFEB"/>
                </a:gs>
              </a:gsLst>
              <a:lin ang="16200000" scaled="0"/>
            </a:gradFill>
            <a:ln w="9525" cap="flat">
              <a:solidFill>
                <a:srgbClr val="CFD775"/>
              </a:solidFill>
              <a:prstDash val="solid"/>
              <a:bevel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" name="English /ey/">
              <a:extLst>
                <a:ext uri="{FF2B5EF4-FFF2-40B4-BE49-F238E27FC236}">
                  <a16:creationId xmlns:a16="http://schemas.microsoft.com/office/drawing/2014/main" id="{FB5BC495-11CB-3F82-6CC5-388BE814EA5E}"/>
                </a:ext>
              </a:extLst>
            </p:cNvPr>
            <p:cNvSpPr txBox="1"/>
            <p:nvPr/>
          </p:nvSpPr>
          <p:spPr>
            <a:xfrm>
              <a:off x="-1" y="0"/>
              <a:ext cx="1714514" cy="3073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1000"/>
                </a:spcBef>
                <a:defRPr sz="1400" b="1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>
                <a:defRPr sz="1800" b="0"/>
              </a:pPr>
              <a:r>
                <a:rPr sz="1400" b="1" dirty="0"/>
                <a:t>English /e</a:t>
              </a:r>
              <a:r>
                <a:rPr lang="es-ES" sz="1400" b="1" dirty="0"/>
                <a:t>j</a:t>
              </a:r>
              <a:r>
                <a:rPr sz="1400" b="1" dirty="0"/>
                <a:t>/</a:t>
              </a:r>
            </a:p>
          </p:txBody>
        </p:sp>
      </p:grpSp>
      <p:grpSp>
        <p:nvGrpSpPr>
          <p:cNvPr id="5" name="Group">
            <a:extLst>
              <a:ext uri="{FF2B5EF4-FFF2-40B4-BE49-F238E27FC236}">
                <a16:creationId xmlns:a16="http://schemas.microsoft.com/office/drawing/2014/main" id="{6C3FD636-15B7-1573-F402-3626998E61B7}"/>
              </a:ext>
            </a:extLst>
          </p:cNvPr>
          <p:cNvGrpSpPr/>
          <p:nvPr/>
        </p:nvGrpSpPr>
        <p:grpSpPr>
          <a:xfrm>
            <a:off x="709549" y="2409618"/>
            <a:ext cx="4227641" cy="3008292"/>
            <a:chOff x="0" y="0"/>
            <a:chExt cx="2928938" cy="2857500"/>
          </a:xfrm>
        </p:grpSpPr>
        <p:sp>
          <p:nvSpPr>
            <p:cNvPr id="6" name="Rectangle">
              <a:extLst>
                <a:ext uri="{FF2B5EF4-FFF2-40B4-BE49-F238E27FC236}">
                  <a16:creationId xmlns:a16="http://schemas.microsoft.com/office/drawing/2014/main" id="{8B84623A-71A2-3371-960A-3B2EB897A6FD}"/>
                </a:ext>
              </a:extLst>
            </p:cNvPr>
            <p:cNvSpPr/>
            <p:nvPr/>
          </p:nvSpPr>
          <p:spPr>
            <a:xfrm>
              <a:off x="0" y="0"/>
              <a:ext cx="2928938" cy="2857500"/>
            </a:xfrm>
            <a:prstGeom prst="rect">
              <a:avLst/>
            </a:prstGeom>
            <a:gradFill flip="none" rotWithShape="1">
              <a:gsLst>
                <a:gs pos="0">
                  <a:srgbClr val="F8FFB8"/>
                </a:gs>
                <a:gs pos="35000">
                  <a:srgbClr val="FAFFCC"/>
                </a:gs>
                <a:gs pos="100000">
                  <a:srgbClr val="FDFFEB"/>
                </a:gs>
              </a:gsLst>
              <a:lin ang="16200000" scaled="0"/>
            </a:gradFill>
            <a:ln w="9525" cap="flat">
              <a:solidFill>
                <a:srgbClr val="CFD775"/>
              </a:solidFill>
              <a:prstDash val="solid"/>
              <a:bevel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&lt;a&gt;     came /’keym/…">
              <a:extLst>
                <a:ext uri="{FF2B5EF4-FFF2-40B4-BE49-F238E27FC236}">
                  <a16:creationId xmlns:a16="http://schemas.microsoft.com/office/drawing/2014/main" id="{3EEF8710-F8FC-BF18-5D76-C5F5DECC0A79}"/>
                </a:ext>
              </a:extLst>
            </p:cNvPr>
            <p:cNvSpPr txBox="1"/>
            <p:nvPr/>
          </p:nvSpPr>
          <p:spPr>
            <a:xfrm>
              <a:off x="0" y="0"/>
              <a:ext cx="2928938" cy="28114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&lt;a&gt;	    came	</a:t>
              </a:r>
              <a:r>
                <a:rPr lang="es-ES"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	</a:t>
              </a: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/</a:t>
              </a:r>
              <a:r>
                <a:rPr sz="1600" dirty="0" err="1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ke</a:t>
              </a:r>
              <a:r>
                <a:rPr lang="es-ES"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j</a:t>
              </a: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m/</a:t>
              </a:r>
            </a:p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&lt;ai&gt;	    wait	</a:t>
              </a:r>
              <a:r>
                <a:rPr lang="es-ES"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	</a:t>
              </a: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/we</a:t>
              </a:r>
              <a:r>
                <a:rPr lang="es-ES"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j</a:t>
              </a: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t/</a:t>
              </a:r>
            </a:p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&lt;ay&gt;	    say	</a:t>
              </a:r>
              <a:r>
                <a:rPr lang="es-ES"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	</a:t>
              </a: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/se</a:t>
              </a:r>
              <a:r>
                <a:rPr lang="es-ES"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j</a:t>
              </a: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/</a:t>
              </a:r>
            </a:p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&lt;</a:t>
              </a:r>
              <a:r>
                <a:rPr sz="1600" dirty="0" err="1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eigh</a:t>
              </a: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&gt;          sleigh	</a:t>
              </a:r>
              <a:r>
                <a:rPr lang="es-ES"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	</a:t>
              </a: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/</a:t>
              </a:r>
              <a:r>
                <a:rPr sz="1600" dirty="0" err="1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sle</a:t>
              </a:r>
              <a:r>
                <a:rPr lang="es-ES"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j</a:t>
              </a: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/</a:t>
              </a:r>
            </a:p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&lt;</a:t>
              </a:r>
              <a:r>
                <a:rPr sz="1600" dirty="0" err="1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ea</a:t>
              </a: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&gt;	    steak	</a:t>
              </a:r>
              <a:r>
                <a:rPr lang="es-ES"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	</a:t>
              </a: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/</a:t>
              </a:r>
              <a:r>
                <a:rPr sz="1600" dirty="0" err="1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ste</a:t>
              </a:r>
              <a:r>
                <a:rPr lang="es-ES"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j</a:t>
              </a: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k/</a:t>
              </a:r>
            </a:p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&lt;</a:t>
              </a:r>
              <a:r>
                <a:rPr sz="1600" dirty="0" err="1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ey</a:t>
              </a: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&gt;	    obey	</a:t>
              </a:r>
              <a:r>
                <a:rPr lang="es-ES"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           	</a:t>
              </a: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/</a:t>
              </a:r>
              <a:r>
                <a:rPr sz="1600" dirty="0" err="1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ə</a:t>
              </a:r>
              <a:r>
                <a:rPr lang="es-EC" sz="1600" b="0" i="0" dirty="0">
                  <a:solidFill>
                    <a:srgbClr val="000000"/>
                  </a:solidFill>
                  <a:effectLst/>
                  <a:latin typeface="Charis SIL"/>
                </a:rPr>
                <a:t>ˈ</a:t>
              </a: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be</a:t>
              </a:r>
              <a:r>
                <a:rPr lang="es-ES"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j</a:t>
              </a: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/</a:t>
              </a:r>
            </a:p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&lt;</a:t>
              </a:r>
              <a:r>
                <a:rPr sz="1600" dirty="0" err="1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ei</a:t>
              </a: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&gt;	    vein	</a:t>
              </a:r>
              <a:r>
                <a:rPr lang="es-ES"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	</a:t>
              </a: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/</a:t>
              </a:r>
              <a:r>
                <a:rPr sz="1600" dirty="0" err="1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ve</a:t>
              </a:r>
              <a:r>
                <a:rPr lang="es-ES"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j</a:t>
              </a: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n/</a:t>
              </a:r>
            </a:p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&lt;</a:t>
              </a:r>
              <a:r>
                <a:rPr sz="1600" dirty="0" err="1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aight</a:t>
              </a: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&gt;          straight	/’</a:t>
              </a:r>
              <a:r>
                <a:rPr sz="1600" dirty="0" err="1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st</a:t>
              </a:r>
              <a:r>
                <a:rPr lang="es-EC" sz="16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ɹ</a:t>
              </a:r>
              <a:r>
                <a:rPr sz="1600" dirty="0">
                  <a:latin typeface="Times New Roman" panose="02020603050405020304" pitchFamily="18" charset="0"/>
                  <a:ea typeface="Lucida Sans Unicode"/>
                  <a:cs typeface="Times New Roman" panose="02020603050405020304" pitchFamily="18" charset="0"/>
                  <a:sym typeface="Lucida Sans Unicode"/>
                </a:rPr>
                <a:t>et/</a:t>
              </a:r>
            </a:p>
          </p:txBody>
        </p:sp>
      </p:grpSp>
      <p:grpSp>
        <p:nvGrpSpPr>
          <p:cNvPr id="19" name="Group">
            <a:extLst>
              <a:ext uri="{FF2B5EF4-FFF2-40B4-BE49-F238E27FC236}">
                <a16:creationId xmlns:a16="http://schemas.microsoft.com/office/drawing/2014/main" id="{7F90DF3A-8C7C-FAC0-D467-0250416083E4}"/>
              </a:ext>
            </a:extLst>
          </p:cNvPr>
          <p:cNvGrpSpPr/>
          <p:nvPr/>
        </p:nvGrpSpPr>
        <p:grpSpPr>
          <a:xfrm>
            <a:off x="5138010" y="1342278"/>
            <a:ext cx="2928942" cy="1071566"/>
            <a:chOff x="0" y="15030"/>
            <a:chExt cx="1714525" cy="1071564"/>
          </a:xfrm>
        </p:grpSpPr>
        <p:sp>
          <p:nvSpPr>
            <p:cNvPr id="20" name="Rectangle">
              <a:extLst>
                <a:ext uri="{FF2B5EF4-FFF2-40B4-BE49-F238E27FC236}">
                  <a16:creationId xmlns:a16="http://schemas.microsoft.com/office/drawing/2014/main" id="{732BA9FD-462E-7988-3B3F-20039D9D6368}"/>
                </a:ext>
              </a:extLst>
            </p:cNvPr>
            <p:cNvSpPr/>
            <p:nvPr/>
          </p:nvSpPr>
          <p:spPr>
            <a:xfrm>
              <a:off x="0" y="15030"/>
              <a:ext cx="1714525" cy="1071564"/>
            </a:xfrm>
            <a:prstGeom prst="rect">
              <a:avLst/>
            </a:prstGeom>
            <a:gradFill flip="none" rotWithShape="1">
              <a:gsLst>
                <a:gs pos="0">
                  <a:srgbClr val="F8FFB8"/>
                </a:gs>
                <a:gs pos="35000">
                  <a:srgbClr val="FAFFCC"/>
                </a:gs>
                <a:gs pos="100000">
                  <a:srgbClr val="FDFFEB"/>
                </a:gs>
              </a:gsLst>
              <a:lin ang="16200000" scaled="0"/>
            </a:gradFill>
            <a:ln w="9525" cap="flat">
              <a:solidFill>
                <a:srgbClr val="CFD775"/>
              </a:solidFill>
              <a:prstDash val="solid"/>
              <a:bevel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/>
              </a:pPr>
              <a:endParaRPr/>
            </a:p>
          </p:txBody>
        </p:sp>
        <p:sp>
          <p:nvSpPr>
            <p:cNvPr id="21" name="/ey/ Voiced, Complex (adjacent glide),…">
              <a:extLst>
                <a:ext uri="{FF2B5EF4-FFF2-40B4-BE49-F238E27FC236}">
                  <a16:creationId xmlns:a16="http://schemas.microsoft.com/office/drawing/2014/main" id="{C19F3916-37C1-0EDD-8629-A1B75AFABB77}"/>
                </a:ext>
              </a:extLst>
            </p:cNvPr>
            <p:cNvSpPr txBox="1"/>
            <p:nvPr/>
          </p:nvSpPr>
          <p:spPr>
            <a:xfrm>
              <a:off x="0" y="181482"/>
              <a:ext cx="1714525" cy="73866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400" b="1" dirty="0">
                  <a:latin typeface="Arial"/>
                  <a:ea typeface="Arial"/>
                  <a:cs typeface="Arial"/>
                  <a:sym typeface="Arial"/>
                </a:rPr>
                <a:t>/e</a:t>
              </a:r>
              <a:r>
                <a:rPr lang="es-ES" sz="1400" b="1" dirty="0">
                  <a:latin typeface="Arial"/>
                  <a:ea typeface="Arial"/>
                  <a:cs typeface="Arial"/>
                  <a:sym typeface="Arial"/>
                </a:rPr>
                <a:t>j</a:t>
              </a:r>
              <a:r>
                <a:rPr sz="1400" b="1" dirty="0">
                  <a:latin typeface="Arial"/>
                  <a:ea typeface="Arial"/>
                  <a:cs typeface="Arial"/>
                  <a:sym typeface="Arial"/>
                </a:rPr>
                <a:t>/ </a:t>
              </a:r>
              <a:r>
                <a:rPr sz="1400" dirty="0">
                  <a:latin typeface="Arial"/>
                  <a:ea typeface="Arial"/>
                  <a:cs typeface="Arial"/>
                  <a:sym typeface="Arial"/>
                </a:rPr>
                <a:t>Voiced, Complex (adjacent glide),</a:t>
              </a:r>
              <a:endParaRPr sz="1400" dirty="0"/>
            </a:p>
            <a:p>
              <a:pPr algn="ctr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400" dirty="0">
                  <a:latin typeface="Arial"/>
                  <a:ea typeface="Arial"/>
                  <a:cs typeface="Arial"/>
                  <a:sym typeface="Arial"/>
                </a:rPr>
                <a:t>Mid-Front, Tense, Spread</a:t>
              </a:r>
            </a:p>
          </p:txBody>
        </p:sp>
      </p:grpSp>
      <p:grpSp>
        <p:nvGrpSpPr>
          <p:cNvPr id="22" name="Group">
            <a:extLst>
              <a:ext uri="{FF2B5EF4-FFF2-40B4-BE49-F238E27FC236}">
                <a16:creationId xmlns:a16="http://schemas.microsoft.com/office/drawing/2014/main" id="{8C74DF60-3E38-08EE-4F19-23054D7EDA59}"/>
              </a:ext>
            </a:extLst>
          </p:cNvPr>
          <p:cNvGrpSpPr/>
          <p:nvPr/>
        </p:nvGrpSpPr>
        <p:grpSpPr>
          <a:xfrm>
            <a:off x="5173715" y="2857475"/>
            <a:ext cx="1028701" cy="571501"/>
            <a:chOff x="0" y="0"/>
            <a:chExt cx="1028700" cy="571500"/>
          </a:xfrm>
        </p:grpSpPr>
        <p:sp>
          <p:nvSpPr>
            <p:cNvPr id="23" name="Rectangle">
              <a:extLst>
                <a:ext uri="{FF2B5EF4-FFF2-40B4-BE49-F238E27FC236}">
                  <a16:creationId xmlns:a16="http://schemas.microsoft.com/office/drawing/2014/main" id="{382874BE-BF26-E9CC-3E52-1B6EDA426040}"/>
                </a:ext>
              </a:extLst>
            </p:cNvPr>
            <p:cNvSpPr/>
            <p:nvPr/>
          </p:nvSpPr>
          <p:spPr>
            <a:xfrm>
              <a:off x="0" y="0"/>
              <a:ext cx="1028700" cy="571500"/>
            </a:xfrm>
            <a:prstGeom prst="rect">
              <a:avLst/>
            </a:prstGeom>
            <a:gradFill flip="none" rotWithShape="1">
              <a:gsLst>
                <a:gs pos="0">
                  <a:srgbClr val="F8FFB8"/>
                </a:gs>
                <a:gs pos="35000">
                  <a:srgbClr val="FAFFCC"/>
                </a:gs>
                <a:gs pos="100000">
                  <a:srgbClr val="FDFFEB"/>
                </a:gs>
              </a:gsLst>
              <a:lin ang="16200000" scaled="0"/>
            </a:gradFill>
            <a:ln w="9525" cap="flat">
              <a:solidFill>
                <a:srgbClr val="CFD775"/>
              </a:solidFill>
              <a:prstDash val="solid"/>
              <a:bevel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4" name="[ei̥:]← vdc Lengthened.">
              <a:extLst>
                <a:ext uri="{FF2B5EF4-FFF2-40B4-BE49-F238E27FC236}">
                  <a16:creationId xmlns:a16="http://schemas.microsoft.com/office/drawing/2014/main" id="{40554B4B-187A-E107-A7C6-0DB33D357CAA}"/>
                </a:ext>
              </a:extLst>
            </p:cNvPr>
            <p:cNvSpPr txBox="1"/>
            <p:nvPr/>
          </p:nvSpPr>
          <p:spPr>
            <a:xfrm>
              <a:off x="0" y="0"/>
              <a:ext cx="1028700" cy="5386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100" b="1" dirty="0"/>
                <a:t>[</a:t>
              </a:r>
              <a:r>
                <a:rPr lang="en-US" dirty="0" err="1">
                  <a:sym typeface="Verdana"/>
                </a:rPr>
                <a:t>ɛɪ</a:t>
              </a:r>
              <a:r>
                <a:rPr lang="en-US" dirty="0">
                  <a:sym typeface="Verdana"/>
                </a:rPr>
                <a:t>̯ː</a:t>
              </a:r>
              <a:r>
                <a:rPr sz="1100" b="1" dirty="0"/>
                <a:t>]←</a:t>
              </a:r>
              <a:r>
                <a:rPr sz="1100" dirty="0"/>
                <a:t> vdc </a:t>
              </a:r>
              <a:r>
                <a:rPr lang="es-ES" sz="1100" i="1" dirty="0"/>
                <a:t>l</a:t>
              </a:r>
              <a:r>
                <a:rPr sz="1100" i="1" dirty="0" err="1"/>
                <a:t>engthened</a:t>
              </a:r>
              <a:r>
                <a:rPr sz="1100" dirty="0">
                  <a:latin typeface="Times New Roman"/>
                  <a:ea typeface="Times New Roman"/>
                  <a:cs typeface="Times New Roman"/>
                  <a:sym typeface="Times New Roman"/>
                </a:rPr>
                <a:t>.</a:t>
              </a:r>
            </a:p>
          </p:txBody>
        </p:sp>
      </p:grpSp>
      <p:grpSp>
        <p:nvGrpSpPr>
          <p:cNvPr id="25" name="Group">
            <a:extLst>
              <a:ext uri="{FF2B5EF4-FFF2-40B4-BE49-F238E27FC236}">
                <a16:creationId xmlns:a16="http://schemas.microsoft.com/office/drawing/2014/main" id="{862D624E-0296-DCCA-7BE4-0924D704AE49}"/>
              </a:ext>
            </a:extLst>
          </p:cNvPr>
          <p:cNvGrpSpPr/>
          <p:nvPr/>
        </p:nvGrpSpPr>
        <p:grpSpPr>
          <a:xfrm>
            <a:off x="6745358" y="2857499"/>
            <a:ext cx="1214449" cy="571501"/>
            <a:chOff x="-1" y="0"/>
            <a:chExt cx="1214448" cy="571500"/>
          </a:xfrm>
        </p:grpSpPr>
        <p:sp>
          <p:nvSpPr>
            <p:cNvPr id="26" name="Rectangle">
              <a:extLst>
                <a:ext uri="{FF2B5EF4-FFF2-40B4-BE49-F238E27FC236}">
                  <a16:creationId xmlns:a16="http://schemas.microsoft.com/office/drawing/2014/main" id="{C6991463-EE2C-5B2D-1273-9FC77D9FDAA4}"/>
                </a:ext>
              </a:extLst>
            </p:cNvPr>
            <p:cNvSpPr/>
            <p:nvPr/>
          </p:nvSpPr>
          <p:spPr>
            <a:xfrm>
              <a:off x="-1" y="0"/>
              <a:ext cx="1214448" cy="571500"/>
            </a:xfrm>
            <a:prstGeom prst="rect">
              <a:avLst/>
            </a:prstGeom>
            <a:gradFill flip="none" rotWithShape="1">
              <a:gsLst>
                <a:gs pos="0">
                  <a:srgbClr val="F8FFB8"/>
                </a:gs>
                <a:gs pos="35000">
                  <a:srgbClr val="FAFFCC"/>
                </a:gs>
                <a:gs pos="100000">
                  <a:srgbClr val="FDFFEB"/>
                </a:gs>
              </a:gsLst>
              <a:lin ang="16200000" scaled="0"/>
            </a:gradFill>
            <a:ln w="9525" cap="flat">
              <a:solidFill>
                <a:srgbClr val="CFD775"/>
              </a:solidFill>
              <a:prstDash val="solid"/>
              <a:bevel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7" name="[ei̥]← vlc Unlengthened.">
              <a:extLst>
                <a:ext uri="{FF2B5EF4-FFF2-40B4-BE49-F238E27FC236}">
                  <a16:creationId xmlns:a16="http://schemas.microsoft.com/office/drawing/2014/main" id="{2AC13C6D-2E23-7385-EBF5-B2F483EED240}"/>
                </a:ext>
              </a:extLst>
            </p:cNvPr>
            <p:cNvSpPr txBox="1"/>
            <p:nvPr/>
          </p:nvSpPr>
          <p:spPr>
            <a:xfrm>
              <a:off x="-1" y="0"/>
              <a:ext cx="1214448" cy="5386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100" b="1" dirty="0"/>
                <a:t>[</a:t>
              </a:r>
              <a:r>
                <a:rPr lang="en-US" dirty="0" err="1">
                  <a:sym typeface="Verdana"/>
                </a:rPr>
                <a:t>ɛɪ</a:t>
              </a:r>
              <a:r>
                <a:rPr lang="en-US" dirty="0">
                  <a:sym typeface="Verdana"/>
                </a:rPr>
                <a:t>̯ː</a:t>
              </a:r>
              <a:r>
                <a:rPr sz="1100" b="1" dirty="0"/>
                <a:t>]← </a:t>
              </a:r>
              <a:r>
                <a:rPr sz="1100" dirty="0" err="1"/>
                <a:t>vlc</a:t>
              </a:r>
              <a:r>
                <a:rPr sz="1100" dirty="0"/>
                <a:t> </a:t>
              </a:r>
              <a:r>
                <a:rPr lang="es-ES" sz="1100" i="1" dirty="0"/>
                <a:t>u</a:t>
              </a:r>
              <a:r>
                <a:rPr sz="1100" i="1" dirty="0" err="1"/>
                <a:t>nlengthened</a:t>
              </a:r>
              <a:r>
                <a:rPr sz="1100" i="1" dirty="0"/>
                <a:t>.</a:t>
              </a:r>
            </a:p>
          </p:txBody>
        </p:sp>
      </p:grpSp>
      <p:sp>
        <p:nvSpPr>
          <p:cNvPr id="28" name="Line">
            <a:extLst>
              <a:ext uri="{FF2B5EF4-FFF2-40B4-BE49-F238E27FC236}">
                <a16:creationId xmlns:a16="http://schemas.microsoft.com/office/drawing/2014/main" id="{8DAA4921-4C0D-FB7E-1755-60C129AA08D5}"/>
              </a:ext>
            </a:extLst>
          </p:cNvPr>
          <p:cNvSpPr/>
          <p:nvPr/>
        </p:nvSpPr>
        <p:spPr>
          <a:xfrm>
            <a:off x="6602480" y="2571740"/>
            <a:ext cx="750888" cy="285751"/>
          </a:xfrm>
          <a:prstGeom prst="line">
            <a:avLst/>
          </a:prstGeom>
          <a:ln w="38100">
            <a:solidFill>
              <a:srgbClr val="D2DA7A"/>
            </a:solidFill>
            <a:bevel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9" name="Line">
            <a:extLst>
              <a:ext uri="{FF2B5EF4-FFF2-40B4-BE49-F238E27FC236}">
                <a16:creationId xmlns:a16="http://schemas.microsoft.com/office/drawing/2014/main" id="{E1EF2617-1BC4-AC2B-3A4E-A85E21F09819}"/>
              </a:ext>
            </a:extLst>
          </p:cNvPr>
          <p:cNvSpPr/>
          <p:nvPr/>
        </p:nvSpPr>
        <p:spPr>
          <a:xfrm flipH="1">
            <a:off x="5688079" y="2571741"/>
            <a:ext cx="914401" cy="285750"/>
          </a:xfrm>
          <a:prstGeom prst="line">
            <a:avLst/>
          </a:prstGeom>
          <a:ln w="38100">
            <a:solidFill>
              <a:srgbClr val="D2DA7A"/>
            </a:solidFill>
            <a:bevel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12761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  <p:bldP spid="5" grpId="0" animBg="1" advAuto="0"/>
      <p:bldP spid="19" grpId="0" animBg="1" advAuto="0"/>
      <p:bldP spid="22" grpId="0" animBg="1" advAuto="0"/>
      <p:bldP spid="25" grpId="0" animBg="1" advAuto="0"/>
      <p:bldP spid="28" grpId="0" animBg="1" advAuto="0"/>
      <p:bldP spid="29" grpId="0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">
            <a:extLst>
              <a:ext uri="{FF2B5EF4-FFF2-40B4-BE49-F238E27FC236}">
                <a16:creationId xmlns:a16="http://schemas.microsoft.com/office/drawing/2014/main" id="{E75F98F6-90D0-973D-8F4A-25655D1453FB}"/>
              </a:ext>
            </a:extLst>
          </p:cNvPr>
          <p:cNvGrpSpPr/>
          <p:nvPr/>
        </p:nvGrpSpPr>
        <p:grpSpPr>
          <a:xfrm>
            <a:off x="1304239" y="1640044"/>
            <a:ext cx="1657353" cy="342901"/>
            <a:chOff x="0" y="0"/>
            <a:chExt cx="1657351" cy="342900"/>
          </a:xfrm>
        </p:grpSpPr>
        <p:sp>
          <p:nvSpPr>
            <p:cNvPr id="3" name="Rectangle">
              <a:extLst>
                <a:ext uri="{FF2B5EF4-FFF2-40B4-BE49-F238E27FC236}">
                  <a16:creationId xmlns:a16="http://schemas.microsoft.com/office/drawing/2014/main" id="{9E9657EC-04C0-52A8-A08E-14D3D3AEDF62}"/>
                </a:ext>
              </a:extLst>
            </p:cNvPr>
            <p:cNvSpPr/>
            <p:nvPr/>
          </p:nvSpPr>
          <p:spPr>
            <a:xfrm>
              <a:off x="0" y="0"/>
              <a:ext cx="1657352" cy="342900"/>
            </a:xfrm>
            <a:prstGeom prst="rect">
              <a:avLst/>
            </a:prstGeom>
            <a:gradFill flip="none" rotWithShape="1">
              <a:gsLst>
                <a:gs pos="0">
                  <a:srgbClr val="DAC3BC"/>
                </a:gs>
                <a:gs pos="35000">
                  <a:srgbClr val="E4D4D0"/>
                </a:gs>
                <a:gs pos="100000">
                  <a:srgbClr val="F5EEED"/>
                </a:gs>
              </a:gsLst>
              <a:lin ang="16200000" scaled="0"/>
            </a:gradFill>
            <a:ln w="9525" cap="flat">
              <a:solidFill>
                <a:srgbClr val="8C7067"/>
              </a:solidFill>
              <a:prstDash val="solid"/>
              <a:bevel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" name="English /ow/">
              <a:extLst>
                <a:ext uri="{FF2B5EF4-FFF2-40B4-BE49-F238E27FC236}">
                  <a16:creationId xmlns:a16="http://schemas.microsoft.com/office/drawing/2014/main" id="{57EA96F5-157D-FFF5-07D1-7E947BEF3A23}"/>
                </a:ext>
              </a:extLst>
            </p:cNvPr>
            <p:cNvSpPr txBox="1"/>
            <p:nvPr/>
          </p:nvSpPr>
          <p:spPr>
            <a:xfrm>
              <a:off x="0" y="0"/>
              <a:ext cx="1657352" cy="3109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400" b="1"/>
                <a:t>English /</a:t>
              </a:r>
              <a:r>
                <a:rPr sz="1400">
                  <a:latin typeface="MS Reference Sans Serif"/>
                  <a:ea typeface="MS Reference Sans Serif"/>
                  <a:cs typeface="MS Reference Sans Serif"/>
                  <a:sym typeface="MS Reference Sans Serif"/>
                </a:rPr>
                <a:t>ow</a:t>
              </a:r>
              <a:r>
                <a:rPr sz="1400" b="1"/>
                <a:t>/</a:t>
              </a:r>
            </a:p>
          </p:txBody>
        </p:sp>
      </p:grpSp>
      <p:grpSp>
        <p:nvGrpSpPr>
          <p:cNvPr id="5" name="Group">
            <a:extLst>
              <a:ext uri="{FF2B5EF4-FFF2-40B4-BE49-F238E27FC236}">
                <a16:creationId xmlns:a16="http://schemas.microsoft.com/office/drawing/2014/main" id="{B839EBED-31A1-7447-D9B2-4DCC5C929660}"/>
              </a:ext>
            </a:extLst>
          </p:cNvPr>
          <p:cNvGrpSpPr/>
          <p:nvPr/>
        </p:nvGrpSpPr>
        <p:grpSpPr>
          <a:xfrm>
            <a:off x="589858" y="2425860"/>
            <a:ext cx="2904851" cy="2252565"/>
            <a:chOff x="0" y="0"/>
            <a:chExt cx="2643188" cy="2003930"/>
          </a:xfrm>
        </p:grpSpPr>
        <p:sp>
          <p:nvSpPr>
            <p:cNvPr id="6" name="Rectangle">
              <a:extLst>
                <a:ext uri="{FF2B5EF4-FFF2-40B4-BE49-F238E27FC236}">
                  <a16:creationId xmlns:a16="http://schemas.microsoft.com/office/drawing/2014/main" id="{AF018A67-A6AB-ACBE-2111-F6FD3FECF27A}"/>
                </a:ext>
              </a:extLst>
            </p:cNvPr>
            <p:cNvSpPr/>
            <p:nvPr/>
          </p:nvSpPr>
          <p:spPr>
            <a:xfrm>
              <a:off x="0" y="0"/>
              <a:ext cx="2643189" cy="2000250"/>
            </a:xfrm>
            <a:prstGeom prst="rect">
              <a:avLst/>
            </a:prstGeom>
            <a:gradFill flip="none" rotWithShape="1">
              <a:gsLst>
                <a:gs pos="0">
                  <a:srgbClr val="DAC3BC"/>
                </a:gs>
                <a:gs pos="35000">
                  <a:srgbClr val="E4D4D0"/>
                </a:gs>
                <a:gs pos="100000">
                  <a:srgbClr val="F5EEED"/>
                </a:gs>
              </a:gsLst>
              <a:lin ang="16200000" scaled="0"/>
            </a:gradFill>
            <a:ln w="9525" cap="flat">
              <a:solidFill>
                <a:srgbClr val="8C7067"/>
              </a:solidFill>
              <a:prstDash val="solid"/>
              <a:bevel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" name="&lt;ew&gt; sew /’sow/…">
              <a:extLst>
                <a:ext uri="{FF2B5EF4-FFF2-40B4-BE49-F238E27FC236}">
                  <a16:creationId xmlns:a16="http://schemas.microsoft.com/office/drawing/2014/main" id="{3B378748-D4F8-36C0-A361-09BB8A2FC750}"/>
                </a:ext>
              </a:extLst>
            </p:cNvPr>
            <p:cNvSpPr txBox="1"/>
            <p:nvPr/>
          </p:nvSpPr>
          <p:spPr>
            <a:xfrm>
              <a:off x="0" y="0"/>
              <a:ext cx="2643189" cy="20039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&lt;ew&gt;	sew	/’sow/</a:t>
              </a:r>
            </a:p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&lt;o&gt;	cold	/’kowld/</a:t>
              </a:r>
            </a:p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&lt;oa&gt;	loaf	/’lowf/</a:t>
              </a:r>
            </a:p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&lt;oe&gt;	toe	/’tow/</a:t>
              </a:r>
            </a:p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&lt;ou&gt;	soul	/’sowl/</a:t>
              </a:r>
            </a:p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&lt;ough&gt;         though	/’δow/</a:t>
              </a:r>
            </a:p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&lt;ow&gt;	show	/’ʃow/</a:t>
              </a:r>
            </a:p>
          </p:txBody>
        </p:sp>
      </p:grpSp>
      <p:sp>
        <p:nvSpPr>
          <p:cNvPr id="8" name="Line">
            <a:extLst>
              <a:ext uri="{FF2B5EF4-FFF2-40B4-BE49-F238E27FC236}">
                <a16:creationId xmlns:a16="http://schemas.microsoft.com/office/drawing/2014/main" id="{32B043BA-D174-D6A4-3AE6-B8E87F31BC8E}"/>
              </a:ext>
            </a:extLst>
          </p:cNvPr>
          <p:cNvSpPr/>
          <p:nvPr/>
        </p:nvSpPr>
        <p:spPr>
          <a:xfrm rot="5400000">
            <a:off x="1872548" y="2022642"/>
            <a:ext cx="442913" cy="3635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D2DA7A"/>
            </a:solidFill>
            <a:bevel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endParaRPr/>
          </a:p>
        </p:txBody>
      </p:sp>
      <p:grpSp>
        <p:nvGrpSpPr>
          <p:cNvPr id="9" name="Group">
            <a:extLst>
              <a:ext uri="{FF2B5EF4-FFF2-40B4-BE49-F238E27FC236}">
                <a16:creationId xmlns:a16="http://schemas.microsoft.com/office/drawing/2014/main" id="{B67D31A6-5231-AD55-3F69-5AE88E9897D2}"/>
              </a:ext>
            </a:extLst>
          </p:cNvPr>
          <p:cNvGrpSpPr/>
          <p:nvPr/>
        </p:nvGrpSpPr>
        <p:grpSpPr>
          <a:xfrm>
            <a:off x="5649292" y="2262232"/>
            <a:ext cx="1785941" cy="714376"/>
            <a:chOff x="-1" y="0"/>
            <a:chExt cx="1785940" cy="714375"/>
          </a:xfrm>
        </p:grpSpPr>
        <p:sp>
          <p:nvSpPr>
            <p:cNvPr id="10" name="Rectangle">
              <a:extLst>
                <a:ext uri="{FF2B5EF4-FFF2-40B4-BE49-F238E27FC236}">
                  <a16:creationId xmlns:a16="http://schemas.microsoft.com/office/drawing/2014/main" id="{D1FA7DB8-2AAD-F7DA-CA1E-3151CA1ABFA3}"/>
                </a:ext>
              </a:extLst>
            </p:cNvPr>
            <p:cNvSpPr/>
            <p:nvPr/>
          </p:nvSpPr>
          <p:spPr>
            <a:xfrm>
              <a:off x="-1" y="0"/>
              <a:ext cx="1785940" cy="714375"/>
            </a:xfrm>
            <a:prstGeom prst="rect">
              <a:avLst/>
            </a:prstGeom>
            <a:solidFill>
              <a:srgbClr val="FADA7A"/>
            </a:solidFill>
            <a:ln w="25400" cap="flat">
              <a:solidFill>
                <a:srgbClr val="B69F59"/>
              </a:solidFill>
              <a:prstDash val="solid"/>
              <a:bevel/>
              <a:tailEnd type="triangle" w="med" len="med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/>
              </a:pPr>
              <a:endParaRPr/>
            </a:p>
          </p:txBody>
        </p:sp>
        <p:sp>
          <p:nvSpPr>
            <p:cNvPr id="11" name="/ow/ Voiced, Complex,…">
              <a:extLst>
                <a:ext uri="{FF2B5EF4-FFF2-40B4-BE49-F238E27FC236}">
                  <a16:creationId xmlns:a16="http://schemas.microsoft.com/office/drawing/2014/main" id="{D3187173-1F18-E56F-4FB2-00BC31BF7C67}"/>
                </a:ext>
              </a:extLst>
            </p:cNvPr>
            <p:cNvSpPr txBox="1"/>
            <p:nvPr/>
          </p:nvSpPr>
          <p:spPr>
            <a:xfrm>
              <a:off x="-1" y="126357"/>
              <a:ext cx="1785940" cy="461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200" b="1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/</a:t>
              </a:r>
              <a:r>
                <a:rPr sz="1200" dirty="0">
                  <a:solidFill>
                    <a:srgbClr val="000000"/>
                  </a:solidFill>
                  <a:latin typeface="MS Reference Sans Serif"/>
                  <a:ea typeface="MS Reference Sans Serif"/>
                  <a:cs typeface="MS Reference Sans Serif"/>
                  <a:sym typeface="MS Reference Sans Serif"/>
                </a:rPr>
                <a:t>ow</a:t>
              </a:r>
              <a:r>
                <a:rPr sz="1200" b="1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/</a:t>
              </a:r>
              <a:r>
                <a:rPr sz="120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Mid-Back, Tense, Rounded</a:t>
              </a:r>
            </a:p>
          </p:txBody>
        </p:sp>
      </p:grpSp>
      <p:grpSp>
        <p:nvGrpSpPr>
          <p:cNvPr id="12" name="Group">
            <a:extLst>
              <a:ext uri="{FF2B5EF4-FFF2-40B4-BE49-F238E27FC236}">
                <a16:creationId xmlns:a16="http://schemas.microsoft.com/office/drawing/2014/main" id="{983E02F0-AF81-7C68-276C-C3E3E388D009}"/>
              </a:ext>
            </a:extLst>
          </p:cNvPr>
          <p:cNvGrpSpPr/>
          <p:nvPr/>
        </p:nvGrpSpPr>
        <p:grpSpPr>
          <a:xfrm>
            <a:off x="4720599" y="4691123"/>
            <a:ext cx="1214449" cy="571508"/>
            <a:chOff x="-1" y="-1"/>
            <a:chExt cx="1214448" cy="571506"/>
          </a:xfrm>
        </p:grpSpPr>
        <p:sp>
          <p:nvSpPr>
            <p:cNvPr id="13" name="Rectangle">
              <a:extLst>
                <a:ext uri="{FF2B5EF4-FFF2-40B4-BE49-F238E27FC236}">
                  <a16:creationId xmlns:a16="http://schemas.microsoft.com/office/drawing/2014/main" id="{628AB5F5-7202-637A-A33A-850827B6BD4B}"/>
                </a:ext>
              </a:extLst>
            </p:cNvPr>
            <p:cNvSpPr/>
            <p:nvPr/>
          </p:nvSpPr>
          <p:spPr>
            <a:xfrm>
              <a:off x="-1" y="-1"/>
              <a:ext cx="1214448" cy="571506"/>
            </a:xfrm>
            <a:prstGeom prst="rect">
              <a:avLst/>
            </a:prstGeom>
            <a:solidFill>
              <a:srgbClr val="FADA7A"/>
            </a:solidFill>
            <a:ln w="25400" cap="flat">
              <a:solidFill>
                <a:srgbClr val="B69F59"/>
              </a:solidFill>
              <a:prstDash val="solid"/>
              <a:bevel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4" name="[ou:]← vdc Lengthened.">
              <a:extLst>
                <a:ext uri="{FF2B5EF4-FFF2-40B4-BE49-F238E27FC236}">
                  <a16:creationId xmlns:a16="http://schemas.microsoft.com/office/drawing/2014/main" id="{BDAFC0E6-0793-D7A1-0D10-8786795C0B0D}"/>
                </a:ext>
              </a:extLst>
            </p:cNvPr>
            <p:cNvSpPr txBox="1"/>
            <p:nvPr/>
          </p:nvSpPr>
          <p:spPr>
            <a:xfrm>
              <a:off x="-1" y="-1"/>
              <a:ext cx="1214448" cy="5386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spcBef>
                  <a:spcPts val="1000"/>
                </a:spcBef>
                <a:defRPr>
                  <a:solidFill>
                    <a:schemeClr val="accent3">
                      <a:lumOff val="44000"/>
                    </a:schemeClr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100" b="1" dirty="0">
                  <a:solidFill>
                    <a:srgbClr val="000000"/>
                  </a:solidFill>
                </a:rPr>
                <a:t>[</a:t>
              </a:r>
              <a:r>
                <a:rPr lang="en-US" dirty="0" err="1">
                  <a:solidFill>
                    <a:schemeClr val="tx1"/>
                  </a:solidFill>
                  <a:sym typeface="Verdana"/>
                </a:rPr>
                <a:t>ɔʊ</a:t>
              </a:r>
              <a:r>
                <a:rPr lang="en-US" dirty="0">
                  <a:solidFill>
                    <a:schemeClr val="tx1"/>
                  </a:solidFill>
                  <a:sym typeface="Verdana"/>
                </a:rPr>
                <a:t>̯ː</a:t>
              </a:r>
              <a:r>
                <a:rPr sz="1100" b="1" dirty="0">
                  <a:solidFill>
                    <a:srgbClr val="000000"/>
                  </a:solidFill>
                </a:rPr>
                <a:t>]← </a:t>
              </a:r>
              <a:r>
                <a:rPr sz="1100" dirty="0">
                  <a:solidFill>
                    <a:srgbClr val="000000"/>
                  </a:solidFill>
                </a:rPr>
                <a:t>vdc </a:t>
              </a:r>
              <a:r>
                <a:rPr sz="1100" i="1" dirty="0">
                  <a:solidFill>
                    <a:srgbClr val="000000"/>
                  </a:solidFill>
                </a:rPr>
                <a:t>Lengthened.</a:t>
              </a:r>
            </a:p>
          </p:txBody>
        </p:sp>
      </p:grpSp>
      <p:grpSp>
        <p:nvGrpSpPr>
          <p:cNvPr id="15" name="Group">
            <a:extLst>
              <a:ext uri="{FF2B5EF4-FFF2-40B4-BE49-F238E27FC236}">
                <a16:creationId xmlns:a16="http://schemas.microsoft.com/office/drawing/2014/main" id="{76BAAAE4-9B55-58A3-F83F-EB0B7B2B3805}"/>
              </a:ext>
            </a:extLst>
          </p:cNvPr>
          <p:cNvGrpSpPr/>
          <p:nvPr/>
        </p:nvGrpSpPr>
        <p:grpSpPr>
          <a:xfrm>
            <a:off x="6077921" y="4691123"/>
            <a:ext cx="1357324" cy="571508"/>
            <a:chOff x="0" y="-1"/>
            <a:chExt cx="1357322" cy="571506"/>
          </a:xfrm>
        </p:grpSpPr>
        <p:sp>
          <p:nvSpPr>
            <p:cNvPr id="16" name="Rectangle">
              <a:extLst>
                <a:ext uri="{FF2B5EF4-FFF2-40B4-BE49-F238E27FC236}">
                  <a16:creationId xmlns:a16="http://schemas.microsoft.com/office/drawing/2014/main" id="{DCDACDF4-3971-ED17-C68A-8F98427967F6}"/>
                </a:ext>
              </a:extLst>
            </p:cNvPr>
            <p:cNvSpPr/>
            <p:nvPr/>
          </p:nvSpPr>
          <p:spPr>
            <a:xfrm>
              <a:off x="0" y="-1"/>
              <a:ext cx="1357322" cy="571506"/>
            </a:xfrm>
            <a:prstGeom prst="rect">
              <a:avLst/>
            </a:prstGeom>
            <a:solidFill>
              <a:srgbClr val="FADA7A"/>
            </a:solidFill>
            <a:ln w="25400" cap="flat">
              <a:solidFill>
                <a:srgbClr val="B69F59"/>
              </a:solidFill>
              <a:prstDash val="solid"/>
              <a:bevel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7" name="[ow]← vlc Unlengthened.">
              <a:extLst>
                <a:ext uri="{FF2B5EF4-FFF2-40B4-BE49-F238E27FC236}">
                  <a16:creationId xmlns:a16="http://schemas.microsoft.com/office/drawing/2014/main" id="{07F23FC6-A102-F572-A518-F1F3B940DB6B}"/>
                </a:ext>
              </a:extLst>
            </p:cNvPr>
            <p:cNvSpPr txBox="1"/>
            <p:nvPr/>
          </p:nvSpPr>
          <p:spPr>
            <a:xfrm>
              <a:off x="0" y="-1"/>
              <a:ext cx="1357322" cy="5386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spcBef>
                  <a:spcPts val="1000"/>
                </a:spcBef>
                <a:defRPr>
                  <a:solidFill>
                    <a:schemeClr val="accent3">
                      <a:lumOff val="44000"/>
                    </a:schemeClr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100" b="1" dirty="0">
                  <a:solidFill>
                    <a:srgbClr val="000000"/>
                  </a:solidFill>
                </a:rPr>
                <a:t>[</a:t>
              </a:r>
              <a:r>
                <a:rPr lang="en-US" dirty="0" err="1">
                  <a:solidFill>
                    <a:schemeClr val="tx1"/>
                  </a:solidFill>
                  <a:sym typeface="Verdana"/>
                </a:rPr>
                <a:t>ɔʊ</a:t>
              </a:r>
              <a:r>
                <a:rPr lang="en-US" dirty="0">
                  <a:solidFill>
                    <a:schemeClr val="tx1"/>
                  </a:solidFill>
                  <a:sym typeface="Verdana"/>
                </a:rPr>
                <a:t>̯</a:t>
              </a:r>
              <a:r>
                <a:rPr sz="1100" b="1" dirty="0">
                  <a:solidFill>
                    <a:srgbClr val="000000"/>
                  </a:solidFill>
                </a:rPr>
                <a:t>]← </a:t>
              </a:r>
              <a:r>
                <a:rPr sz="1100" dirty="0" err="1">
                  <a:solidFill>
                    <a:srgbClr val="000000"/>
                  </a:solidFill>
                </a:rPr>
                <a:t>vlc</a:t>
              </a:r>
              <a:r>
                <a:rPr sz="1100" dirty="0">
                  <a:solidFill>
                    <a:srgbClr val="000000"/>
                  </a:solidFill>
                </a:rPr>
                <a:t> Unl</a:t>
              </a:r>
              <a:r>
                <a:rPr sz="1100" i="1" dirty="0">
                  <a:solidFill>
                    <a:srgbClr val="000000"/>
                  </a:solidFill>
                </a:rPr>
                <a:t>engthened.</a:t>
              </a:r>
            </a:p>
          </p:txBody>
        </p:sp>
      </p:grpSp>
      <p:sp>
        <p:nvSpPr>
          <p:cNvPr id="18" name="Connection Line">
            <a:extLst>
              <a:ext uri="{FF2B5EF4-FFF2-40B4-BE49-F238E27FC236}">
                <a16:creationId xmlns:a16="http://schemas.microsoft.com/office/drawing/2014/main" id="{B4EF4FCF-56A1-AB6C-111E-E73E90E60C9E}"/>
              </a:ext>
            </a:extLst>
          </p:cNvPr>
          <p:cNvSpPr/>
          <p:nvPr/>
        </p:nvSpPr>
        <p:spPr>
          <a:xfrm>
            <a:off x="5481570" y="2989307"/>
            <a:ext cx="870146" cy="16891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21600"/>
                </a:lnTo>
              </a:path>
            </a:pathLst>
          </a:custGeom>
          <a:ln w="25400">
            <a:solidFill>
              <a:srgbClr val="B69F59"/>
            </a:solidFill>
            <a:bevel/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19" name="Connection Line">
            <a:extLst>
              <a:ext uri="{FF2B5EF4-FFF2-40B4-BE49-F238E27FC236}">
                <a16:creationId xmlns:a16="http://schemas.microsoft.com/office/drawing/2014/main" id="{4E75E71E-B205-069F-3423-8A79F8045E87}"/>
              </a:ext>
            </a:extLst>
          </p:cNvPr>
          <p:cNvSpPr/>
          <p:nvPr/>
        </p:nvSpPr>
        <p:spPr>
          <a:xfrm>
            <a:off x="6575889" y="2989307"/>
            <a:ext cx="153562" cy="16891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25400">
            <a:solidFill>
              <a:srgbClr val="B69F59"/>
            </a:solidFill>
            <a:bevel/>
            <a:tailEnd type="triangle"/>
          </a:ln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625268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  <p:bldP spid="5" grpId="0" animBg="1" advAuto="0"/>
      <p:bldP spid="8" grpId="0" animBg="1" advAuto="0"/>
      <p:bldP spid="9" grpId="0" animBg="1" advAuto="0"/>
      <p:bldP spid="12" grpId="0" animBg="1" advAuto="0"/>
      <p:bldP spid="15" grpId="0" animBg="1" advAuto="0"/>
      <p:bldP spid="18" grpId="0" animBg="1" advAuto="0"/>
      <p:bldP spid="19" grpId="0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11" name="Group"/>
          <p:cNvGrpSpPr/>
          <p:nvPr/>
        </p:nvGrpSpPr>
        <p:grpSpPr>
          <a:xfrm>
            <a:off x="428595" y="571479"/>
            <a:ext cx="8143934" cy="785820"/>
            <a:chOff x="0" y="0"/>
            <a:chExt cx="8143932" cy="785818"/>
          </a:xfrm>
        </p:grpSpPr>
        <p:sp>
          <p:nvSpPr>
            <p:cNvPr id="3009" name="Rectangle"/>
            <p:cNvSpPr/>
            <p:nvPr/>
          </p:nvSpPr>
          <p:spPr>
            <a:xfrm>
              <a:off x="-1" y="-1"/>
              <a:ext cx="8143934" cy="785820"/>
            </a:xfrm>
            <a:prstGeom prst="rect">
              <a:avLst/>
            </a:prstGeom>
            <a:gradFill flip="none" rotWithShape="1">
              <a:gsLst>
                <a:gs pos="0">
                  <a:srgbClr val="F8FFB8"/>
                </a:gs>
                <a:gs pos="35000">
                  <a:srgbClr val="FAFFCC"/>
                </a:gs>
                <a:gs pos="100000">
                  <a:srgbClr val="FDFFEB"/>
                </a:gs>
              </a:gsLst>
              <a:lin ang="16200000" scaled="0"/>
            </a:gradFill>
            <a:ln w="9525" cap="flat">
              <a:solidFill>
                <a:srgbClr val="CFD775"/>
              </a:solidFill>
              <a:prstDash val="solid"/>
              <a:bevel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 sz="2000" b="1">
                  <a:solidFill>
                    <a:srgbClr val="373D54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10" name="SPANISH and ENGLISH DIPHTHONGS /aw/, /ay/ and /oy/"/>
            <p:cNvSpPr txBox="1"/>
            <p:nvPr/>
          </p:nvSpPr>
          <p:spPr>
            <a:xfrm>
              <a:off x="-1" y="-1"/>
              <a:ext cx="8143934" cy="701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1000"/>
                </a:spcBef>
                <a:defRPr sz="2000" b="1">
                  <a:solidFill>
                    <a:srgbClr val="373D54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>
                <a:defRPr sz="1800" b="0">
                  <a:solidFill>
                    <a:srgbClr val="000000"/>
                  </a:solidFill>
                </a:defRPr>
              </a:pPr>
              <a:r>
                <a:rPr sz="2000" b="1" dirty="0">
                  <a:solidFill>
                    <a:srgbClr val="373D54"/>
                  </a:solidFill>
                </a:rPr>
                <a:t>SPANISH and ENGLISH DIPHTHONGS /aw/, /a</a:t>
              </a:r>
              <a:r>
                <a:rPr lang="es-ES" sz="2000" b="1" dirty="0">
                  <a:solidFill>
                    <a:srgbClr val="373D54"/>
                  </a:solidFill>
                </a:rPr>
                <a:t>j</a:t>
              </a:r>
              <a:r>
                <a:rPr sz="2000" b="1" dirty="0">
                  <a:solidFill>
                    <a:srgbClr val="373D54"/>
                  </a:solidFill>
                </a:rPr>
                <a:t>/ and /o</a:t>
              </a:r>
              <a:r>
                <a:rPr lang="es-ES" sz="2000" b="1" dirty="0">
                  <a:solidFill>
                    <a:srgbClr val="373D54"/>
                  </a:solidFill>
                </a:rPr>
                <a:t>j</a:t>
              </a:r>
              <a:r>
                <a:rPr sz="2000" b="1" dirty="0">
                  <a:solidFill>
                    <a:srgbClr val="373D54"/>
                  </a:solidFill>
                </a:rPr>
                <a:t>/</a:t>
              </a:r>
            </a:p>
          </p:txBody>
        </p:sp>
      </p:grpSp>
      <p:grpSp>
        <p:nvGrpSpPr>
          <p:cNvPr id="3014" name="Group"/>
          <p:cNvGrpSpPr/>
          <p:nvPr/>
        </p:nvGrpSpPr>
        <p:grpSpPr>
          <a:xfrm>
            <a:off x="571472" y="1643044"/>
            <a:ext cx="1357323" cy="500073"/>
            <a:chOff x="0" y="0"/>
            <a:chExt cx="1357322" cy="500072"/>
          </a:xfrm>
        </p:grpSpPr>
        <p:sp>
          <p:nvSpPr>
            <p:cNvPr id="3012" name="Rectangle"/>
            <p:cNvSpPr/>
            <p:nvPr/>
          </p:nvSpPr>
          <p:spPr>
            <a:xfrm>
              <a:off x="0" y="0"/>
              <a:ext cx="1357322" cy="500072"/>
            </a:xfrm>
            <a:prstGeom prst="rect">
              <a:avLst/>
            </a:prstGeom>
            <a:gradFill flip="none" rotWithShape="1">
              <a:gsLst>
                <a:gs pos="0">
                  <a:schemeClr val="accent5"/>
                </a:gs>
                <a:gs pos="35000">
                  <a:schemeClr val="accent6">
                    <a:lumOff val="26369"/>
                  </a:schemeClr>
                </a:gs>
                <a:gs pos="100000">
                  <a:schemeClr val="accent4">
                    <a:lumOff val="48879"/>
                  </a:schemeClr>
                </a:gs>
              </a:gsLst>
              <a:lin ang="16200000" scaled="0"/>
            </a:gradFill>
            <a:ln w="9525" cap="flat">
              <a:solidFill>
                <a:srgbClr val="000000"/>
              </a:solidFill>
              <a:prstDash val="solid"/>
              <a:bevel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13" name="&lt;au &gt; aurora  /aw’rora/"/>
            <p:cNvSpPr txBox="1"/>
            <p:nvPr/>
          </p:nvSpPr>
          <p:spPr>
            <a:xfrm>
              <a:off x="0" y="0"/>
              <a:ext cx="1357322" cy="4308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1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&lt;au </a:t>
              </a:r>
              <a:r>
                <a:rPr sz="1100" dirty="0"/>
                <a:t>&gt;</a:t>
              </a:r>
              <a:r>
                <a:rPr sz="11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 aurora  /aw’</a:t>
              </a:r>
              <a:r>
                <a:rPr lang="es-EC" sz="1100" b="0" i="0" dirty="0">
                  <a:solidFill>
                    <a:srgbClr val="000000"/>
                  </a:solidFill>
                  <a:effectLst/>
                  <a:latin typeface="Charis SIL"/>
                </a:rPr>
                <a:t> ɾ</a:t>
              </a:r>
              <a:r>
                <a:rPr sz="11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o</a:t>
              </a:r>
              <a:r>
                <a:rPr lang="es-EC" sz="1100" b="0" i="0" dirty="0">
                  <a:solidFill>
                    <a:srgbClr val="000000"/>
                  </a:solidFill>
                  <a:effectLst/>
                  <a:latin typeface="Charis SIL"/>
                </a:rPr>
                <a:t>ɾ</a:t>
              </a:r>
              <a:r>
                <a:rPr sz="11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a/</a:t>
              </a:r>
            </a:p>
          </p:txBody>
        </p:sp>
      </p:grpSp>
      <p:grpSp>
        <p:nvGrpSpPr>
          <p:cNvPr id="3017" name="Group"/>
          <p:cNvGrpSpPr/>
          <p:nvPr/>
        </p:nvGrpSpPr>
        <p:grpSpPr>
          <a:xfrm>
            <a:off x="2500313" y="1643044"/>
            <a:ext cx="1371601" cy="571511"/>
            <a:chOff x="0" y="0"/>
            <a:chExt cx="1371600" cy="571509"/>
          </a:xfrm>
        </p:grpSpPr>
        <p:sp>
          <p:nvSpPr>
            <p:cNvPr id="3015" name="Rectangle"/>
            <p:cNvSpPr/>
            <p:nvPr/>
          </p:nvSpPr>
          <p:spPr>
            <a:xfrm>
              <a:off x="0" y="0"/>
              <a:ext cx="1371600" cy="571510"/>
            </a:xfrm>
            <a:prstGeom prst="rect">
              <a:avLst/>
            </a:prstGeom>
            <a:gradFill flip="none" rotWithShape="1">
              <a:gsLst>
                <a:gs pos="0">
                  <a:schemeClr val="accent5"/>
                </a:gs>
                <a:gs pos="35000">
                  <a:schemeClr val="accent6">
                    <a:lumOff val="26369"/>
                  </a:schemeClr>
                </a:gs>
                <a:gs pos="100000">
                  <a:schemeClr val="accent4">
                    <a:lumOff val="48879"/>
                  </a:schemeClr>
                </a:gs>
              </a:gsLst>
              <a:lin ang="16200000" scaled="0"/>
            </a:gradFill>
            <a:ln w="9525" cap="flat">
              <a:solidFill>
                <a:srgbClr val="000000"/>
              </a:solidFill>
              <a:prstDash val="solid"/>
              <a:bevel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16" name="Spanish /aw/"/>
            <p:cNvSpPr txBox="1"/>
            <p:nvPr/>
          </p:nvSpPr>
          <p:spPr>
            <a:xfrm>
              <a:off x="0" y="0"/>
              <a:ext cx="1371600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1000"/>
                </a:spcBef>
                <a:defRPr sz="1400" b="1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>
                <a:defRPr sz="1800" b="0"/>
              </a:pPr>
              <a:r>
                <a:rPr sz="1400" b="1"/>
                <a:t>Spanish /aw/</a:t>
              </a:r>
            </a:p>
          </p:txBody>
        </p:sp>
      </p:grpSp>
      <p:grpSp>
        <p:nvGrpSpPr>
          <p:cNvPr id="3020" name="Group"/>
          <p:cNvGrpSpPr/>
          <p:nvPr/>
        </p:nvGrpSpPr>
        <p:grpSpPr>
          <a:xfrm>
            <a:off x="4286248" y="1643049"/>
            <a:ext cx="1143001" cy="571505"/>
            <a:chOff x="0" y="0"/>
            <a:chExt cx="1143000" cy="571504"/>
          </a:xfrm>
        </p:grpSpPr>
        <p:sp>
          <p:nvSpPr>
            <p:cNvPr id="3018" name="Rectangle"/>
            <p:cNvSpPr/>
            <p:nvPr/>
          </p:nvSpPr>
          <p:spPr>
            <a:xfrm>
              <a:off x="0" y="-1"/>
              <a:ext cx="1143000" cy="571506"/>
            </a:xfrm>
            <a:prstGeom prst="rect">
              <a:avLst/>
            </a:prstGeom>
            <a:gradFill flip="none" rotWithShape="1">
              <a:gsLst>
                <a:gs pos="0">
                  <a:schemeClr val="accent5"/>
                </a:gs>
                <a:gs pos="35000">
                  <a:schemeClr val="accent6">
                    <a:lumOff val="26369"/>
                  </a:schemeClr>
                </a:gs>
                <a:gs pos="100000">
                  <a:schemeClr val="accent4">
                    <a:lumOff val="48879"/>
                  </a:schemeClr>
                </a:gs>
              </a:gsLst>
              <a:lin ang="16200000" scaled="0"/>
            </a:gradFill>
            <a:ln w="9525" cap="flat">
              <a:solidFill>
                <a:srgbClr val="000000"/>
              </a:solidFill>
              <a:prstDash val="solid"/>
              <a:bevel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19" name="English /aw/"/>
            <p:cNvSpPr txBox="1"/>
            <p:nvPr/>
          </p:nvSpPr>
          <p:spPr>
            <a:xfrm>
              <a:off x="0" y="-1"/>
              <a:ext cx="1143000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1000"/>
                </a:spcBef>
                <a:defRPr sz="1400" b="1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>
                <a:defRPr sz="1800" b="0"/>
              </a:pPr>
              <a:r>
                <a:rPr sz="1400" b="1"/>
                <a:t>English /aw/</a:t>
              </a:r>
            </a:p>
          </p:txBody>
        </p:sp>
      </p:grpSp>
      <p:grpSp>
        <p:nvGrpSpPr>
          <p:cNvPr id="3023" name="Group"/>
          <p:cNvGrpSpPr/>
          <p:nvPr/>
        </p:nvGrpSpPr>
        <p:grpSpPr>
          <a:xfrm>
            <a:off x="6072187" y="1428731"/>
            <a:ext cx="2571779" cy="835532"/>
            <a:chOff x="0" y="0"/>
            <a:chExt cx="2571777" cy="835530"/>
          </a:xfrm>
        </p:grpSpPr>
        <p:sp>
          <p:nvSpPr>
            <p:cNvPr id="3021" name="Rectangle"/>
            <p:cNvSpPr/>
            <p:nvPr/>
          </p:nvSpPr>
          <p:spPr>
            <a:xfrm>
              <a:off x="0" y="0"/>
              <a:ext cx="2571778" cy="800100"/>
            </a:xfrm>
            <a:prstGeom prst="rect">
              <a:avLst/>
            </a:prstGeom>
            <a:gradFill flip="none" rotWithShape="1">
              <a:gsLst>
                <a:gs pos="0">
                  <a:schemeClr val="accent5"/>
                </a:gs>
                <a:gs pos="35000">
                  <a:schemeClr val="accent6">
                    <a:lumOff val="26369"/>
                  </a:schemeClr>
                </a:gs>
                <a:gs pos="100000">
                  <a:schemeClr val="accent4">
                    <a:lumOff val="48879"/>
                  </a:schemeClr>
                </a:gs>
              </a:gsLst>
              <a:lin ang="16200000" scaled="0"/>
            </a:gradFill>
            <a:ln w="9525" cap="flat">
              <a:solidFill>
                <a:srgbClr val="000000"/>
              </a:solidFill>
              <a:prstDash val="solid"/>
              <a:bevel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22" name="&lt;ou&gt;     sound         /’sawnd/…"/>
            <p:cNvSpPr txBox="1"/>
            <p:nvPr/>
          </p:nvSpPr>
          <p:spPr>
            <a:xfrm>
              <a:off x="0" y="0"/>
              <a:ext cx="2571778" cy="8355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&lt;</a:t>
              </a:r>
              <a:r>
                <a:rPr sz="1000" dirty="0" err="1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ou</a:t>
              </a: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&gt;     sound         /’</a:t>
              </a:r>
              <a:r>
                <a:rPr sz="1000" dirty="0" err="1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sawnd</a:t>
              </a: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/</a:t>
              </a:r>
            </a:p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&lt;ow&gt;     </a:t>
              </a:r>
              <a:r>
                <a:rPr sz="1000" dirty="0" err="1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croad</a:t>
              </a: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         /’k</a:t>
              </a:r>
              <a:r>
                <a:rPr lang="es-EC" sz="1000" b="0" i="0" dirty="0">
                  <a:solidFill>
                    <a:srgbClr val="000000"/>
                  </a:solidFill>
                  <a:effectLst/>
                  <a:latin typeface="Charis SIL"/>
                </a:rPr>
                <a:t>ɹ</a:t>
              </a:r>
              <a:r>
                <a:rPr sz="1000" dirty="0" err="1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awnd</a:t>
              </a: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/</a:t>
              </a:r>
            </a:p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&lt;</a:t>
              </a:r>
              <a:r>
                <a:rPr sz="1000" dirty="0" err="1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ough</a:t>
              </a: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&gt;  bough       /’</a:t>
              </a:r>
              <a:r>
                <a:rPr sz="1000" dirty="0" err="1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baw</a:t>
              </a: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/</a:t>
              </a:r>
            </a:p>
          </p:txBody>
        </p:sp>
      </p:grpSp>
      <p:grpSp>
        <p:nvGrpSpPr>
          <p:cNvPr id="3026" name="Group"/>
          <p:cNvGrpSpPr/>
          <p:nvPr/>
        </p:nvGrpSpPr>
        <p:grpSpPr>
          <a:xfrm>
            <a:off x="500032" y="2643166"/>
            <a:ext cx="1500202" cy="785834"/>
            <a:chOff x="-1" y="-1"/>
            <a:chExt cx="1500200" cy="785833"/>
          </a:xfrm>
        </p:grpSpPr>
        <p:sp>
          <p:nvSpPr>
            <p:cNvPr id="3024" name="Rectangle"/>
            <p:cNvSpPr/>
            <p:nvPr/>
          </p:nvSpPr>
          <p:spPr>
            <a:xfrm>
              <a:off x="-1" y="-1"/>
              <a:ext cx="1500200" cy="785833"/>
            </a:xfrm>
            <a:prstGeom prst="rect">
              <a:avLst/>
            </a:prstGeom>
            <a:gradFill flip="none" rotWithShape="1">
              <a:gsLst>
                <a:gs pos="0">
                  <a:srgbClr val="B9C1E6"/>
                </a:gs>
                <a:gs pos="35000">
                  <a:srgbClr val="CDD3ED"/>
                </a:gs>
                <a:gs pos="100000">
                  <a:srgbClr val="EBEEF9"/>
                </a:gs>
              </a:gsLst>
              <a:lin ang="16200000" scaled="0"/>
            </a:gradFill>
            <a:ln w="9525" cap="flat">
              <a:solidFill>
                <a:srgbClr val="6E78A0"/>
              </a:solidFill>
              <a:prstDash val="solid"/>
              <a:bevel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25" name="&lt;ai&gt;  fraile   /’frayle/…"/>
            <p:cNvSpPr txBox="1"/>
            <p:nvPr/>
          </p:nvSpPr>
          <p:spPr>
            <a:xfrm>
              <a:off x="-1" y="-1"/>
              <a:ext cx="1500200" cy="7284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1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&lt;ai&gt;  </a:t>
              </a:r>
              <a:r>
                <a:rPr sz="1100" dirty="0" err="1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fraile</a:t>
              </a:r>
              <a:r>
                <a:rPr sz="11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   /’f</a:t>
              </a:r>
              <a:r>
                <a:rPr lang="es-EC" sz="1100" b="0" i="0" dirty="0">
                  <a:solidFill>
                    <a:srgbClr val="000000"/>
                  </a:solidFill>
                  <a:effectLst/>
                  <a:latin typeface="Charis SIL"/>
                </a:rPr>
                <a:t>ɾ</a:t>
              </a:r>
              <a:r>
                <a:rPr sz="1100" dirty="0" err="1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ayle</a:t>
              </a:r>
              <a:r>
                <a:rPr sz="11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/</a:t>
              </a:r>
            </a:p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1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&lt;ay&gt;   hay    /’a</a:t>
              </a:r>
              <a:r>
                <a:rPr lang="es-ES" sz="11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j</a:t>
              </a:r>
              <a:r>
                <a:rPr sz="11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/</a:t>
              </a:r>
            </a:p>
          </p:txBody>
        </p:sp>
      </p:grpSp>
      <p:grpSp>
        <p:nvGrpSpPr>
          <p:cNvPr id="3029" name="Group"/>
          <p:cNvGrpSpPr/>
          <p:nvPr/>
        </p:nvGrpSpPr>
        <p:grpSpPr>
          <a:xfrm>
            <a:off x="2500313" y="2714604"/>
            <a:ext cx="1371601" cy="571522"/>
            <a:chOff x="0" y="-1"/>
            <a:chExt cx="1371600" cy="571520"/>
          </a:xfrm>
        </p:grpSpPr>
        <p:sp>
          <p:nvSpPr>
            <p:cNvPr id="3027" name="Rectangle"/>
            <p:cNvSpPr/>
            <p:nvPr/>
          </p:nvSpPr>
          <p:spPr>
            <a:xfrm>
              <a:off x="0" y="-1"/>
              <a:ext cx="1371600" cy="571520"/>
            </a:xfrm>
            <a:prstGeom prst="rect">
              <a:avLst/>
            </a:prstGeom>
            <a:gradFill flip="none" rotWithShape="1">
              <a:gsLst>
                <a:gs pos="0">
                  <a:srgbClr val="B9C1E6"/>
                </a:gs>
                <a:gs pos="35000">
                  <a:srgbClr val="CDD3ED"/>
                </a:gs>
                <a:gs pos="100000">
                  <a:srgbClr val="EBEEF9"/>
                </a:gs>
              </a:gsLst>
              <a:lin ang="16200000" scaled="0"/>
            </a:gradFill>
            <a:ln w="9525" cap="flat">
              <a:solidFill>
                <a:srgbClr val="6E78A0"/>
              </a:solidFill>
              <a:prstDash val="solid"/>
              <a:bevel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28" name="Spanish /ay/"/>
            <p:cNvSpPr txBox="1"/>
            <p:nvPr/>
          </p:nvSpPr>
          <p:spPr>
            <a:xfrm>
              <a:off x="0" y="-1"/>
              <a:ext cx="1371600" cy="52321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1000"/>
                </a:spcBef>
                <a:defRPr sz="1400" b="1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>
                <a:defRPr sz="1800" b="0"/>
              </a:pPr>
              <a:r>
                <a:rPr sz="1400" b="1" dirty="0"/>
                <a:t>Spanish /a</a:t>
              </a:r>
              <a:r>
                <a:rPr lang="es-ES" sz="1400" b="1" dirty="0"/>
                <a:t>j</a:t>
              </a:r>
              <a:r>
                <a:rPr sz="1400" b="1" dirty="0"/>
                <a:t>/</a:t>
              </a:r>
            </a:p>
          </p:txBody>
        </p:sp>
      </p:grpSp>
      <p:grpSp>
        <p:nvGrpSpPr>
          <p:cNvPr id="3032" name="Group"/>
          <p:cNvGrpSpPr/>
          <p:nvPr/>
        </p:nvGrpSpPr>
        <p:grpSpPr>
          <a:xfrm>
            <a:off x="4286248" y="2714619"/>
            <a:ext cx="1371601" cy="571505"/>
            <a:chOff x="0" y="0"/>
            <a:chExt cx="1371600" cy="571504"/>
          </a:xfrm>
        </p:grpSpPr>
        <p:sp>
          <p:nvSpPr>
            <p:cNvPr id="3030" name="Rectangle"/>
            <p:cNvSpPr/>
            <p:nvPr/>
          </p:nvSpPr>
          <p:spPr>
            <a:xfrm>
              <a:off x="0" y="-1"/>
              <a:ext cx="1371600" cy="571506"/>
            </a:xfrm>
            <a:prstGeom prst="rect">
              <a:avLst/>
            </a:prstGeom>
            <a:gradFill flip="none" rotWithShape="1">
              <a:gsLst>
                <a:gs pos="0">
                  <a:srgbClr val="B9C1E6"/>
                </a:gs>
                <a:gs pos="35000">
                  <a:srgbClr val="CDD3ED"/>
                </a:gs>
                <a:gs pos="100000">
                  <a:srgbClr val="EBEEF9"/>
                </a:gs>
              </a:gsLst>
              <a:lin ang="16200000" scaled="0"/>
            </a:gradFill>
            <a:ln w="9525" cap="flat">
              <a:solidFill>
                <a:srgbClr val="6E78A0"/>
              </a:solidFill>
              <a:prstDash val="solid"/>
              <a:bevel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31" name="English /ay/"/>
            <p:cNvSpPr txBox="1"/>
            <p:nvPr/>
          </p:nvSpPr>
          <p:spPr>
            <a:xfrm>
              <a:off x="0" y="-1"/>
              <a:ext cx="1371600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1000"/>
                </a:spcBef>
                <a:defRPr sz="1400" b="1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>
                <a:defRPr sz="1800" b="0"/>
              </a:pPr>
              <a:r>
                <a:rPr sz="1400" b="1" dirty="0"/>
                <a:t>English /a</a:t>
              </a:r>
              <a:r>
                <a:rPr lang="es-ES" sz="1400" b="1" dirty="0"/>
                <a:t>j</a:t>
              </a:r>
              <a:r>
                <a:rPr sz="1400" b="1" dirty="0"/>
                <a:t>/</a:t>
              </a:r>
            </a:p>
          </p:txBody>
        </p:sp>
      </p:grpSp>
      <p:grpSp>
        <p:nvGrpSpPr>
          <p:cNvPr id="3035" name="Group"/>
          <p:cNvGrpSpPr/>
          <p:nvPr/>
        </p:nvGrpSpPr>
        <p:grpSpPr>
          <a:xfrm>
            <a:off x="6000760" y="2500305"/>
            <a:ext cx="2714645" cy="2003932"/>
            <a:chOff x="0" y="0"/>
            <a:chExt cx="2714643" cy="2003930"/>
          </a:xfrm>
        </p:grpSpPr>
        <p:sp>
          <p:nvSpPr>
            <p:cNvPr id="3033" name="Rectangle"/>
            <p:cNvSpPr/>
            <p:nvPr/>
          </p:nvSpPr>
          <p:spPr>
            <a:xfrm>
              <a:off x="0" y="0"/>
              <a:ext cx="2714644" cy="2000250"/>
            </a:xfrm>
            <a:prstGeom prst="rect">
              <a:avLst/>
            </a:prstGeom>
            <a:gradFill flip="none" rotWithShape="1">
              <a:gsLst>
                <a:gs pos="0">
                  <a:srgbClr val="B9C1E6"/>
                </a:gs>
                <a:gs pos="35000">
                  <a:srgbClr val="CDD3ED"/>
                </a:gs>
                <a:gs pos="100000">
                  <a:srgbClr val="EBEEF9"/>
                </a:gs>
              </a:gsLst>
              <a:lin ang="16200000" scaled="0"/>
            </a:gradFill>
            <a:ln w="9525" cap="flat">
              <a:solidFill>
                <a:srgbClr val="6E78A0"/>
              </a:solidFill>
              <a:prstDash val="solid"/>
              <a:bevel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34" name="&lt;ei&gt; height /’hayt/…"/>
            <p:cNvSpPr txBox="1"/>
            <p:nvPr/>
          </p:nvSpPr>
          <p:spPr>
            <a:xfrm>
              <a:off x="0" y="0"/>
              <a:ext cx="2714644" cy="20039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&lt;</a:t>
              </a:r>
              <a:r>
                <a:rPr sz="1000" dirty="0" err="1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ei</a:t>
              </a: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&gt;	height	/’</a:t>
              </a:r>
              <a:r>
                <a:rPr sz="1000" dirty="0" err="1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hayt</a:t>
              </a: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/</a:t>
              </a:r>
            </a:p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&lt;</a:t>
              </a:r>
              <a:r>
                <a:rPr sz="1000" dirty="0" err="1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ey</a:t>
              </a: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&gt;	geyser	/’</a:t>
              </a:r>
              <a:r>
                <a:rPr sz="1000" dirty="0" err="1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gayz</a:t>
              </a:r>
              <a:r>
                <a:rPr lang="es-EC" sz="1000" b="0" i="0" dirty="0">
                  <a:solidFill>
                    <a:srgbClr val="000000"/>
                  </a:solidFill>
                  <a:effectLst/>
                  <a:latin typeface="Charis SIL"/>
                </a:rPr>
                <a:t>əɹ</a:t>
              </a: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/</a:t>
              </a:r>
            </a:p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&lt;</a:t>
              </a:r>
              <a:r>
                <a:rPr sz="1000" dirty="0" err="1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i</a:t>
              </a: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&gt;	wife	/’</a:t>
              </a:r>
              <a:r>
                <a:rPr sz="1000" dirty="0" err="1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wayf</a:t>
              </a: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/</a:t>
              </a:r>
            </a:p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&lt;</a:t>
              </a:r>
              <a:r>
                <a:rPr sz="1000" dirty="0" err="1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ie</a:t>
              </a: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&gt;	pie	/’pa</a:t>
              </a:r>
              <a:r>
                <a:rPr lang="es-ES"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j</a:t>
              </a: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/</a:t>
              </a:r>
            </a:p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&lt;</a:t>
              </a:r>
              <a:r>
                <a:rPr sz="1000" dirty="0" err="1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igh</a:t>
              </a: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&gt;	sigh	/’</a:t>
              </a:r>
              <a:r>
                <a:rPr sz="1000" dirty="0" err="1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sa</a:t>
              </a:r>
              <a:r>
                <a:rPr lang="es-ES"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j</a:t>
              </a: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/</a:t>
              </a:r>
            </a:p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&lt;</a:t>
              </a:r>
              <a:r>
                <a:rPr sz="1000" dirty="0" err="1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uy</a:t>
              </a: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&gt;	buy	/’</a:t>
              </a:r>
              <a:r>
                <a:rPr sz="1000" dirty="0" err="1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ba</a:t>
              </a:r>
              <a:r>
                <a:rPr lang="es-ES"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j</a:t>
              </a: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/</a:t>
              </a:r>
            </a:p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&lt;y&gt;	my	/’ma</a:t>
              </a:r>
              <a:r>
                <a:rPr lang="es-ES"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j</a:t>
              </a: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/</a:t>
              </a:r>
            </a:p>
          </p:txBody>
        </p:sp>
      </p:grpSp>
      <p:grpSp>
        <p:nvGrpSpPr>
          <p:cNvPr id="3038" name="Group"/>
          <p:cNvGrpSpPr/>
          <p:nvPr/>
        </p:nvGrpSpPr>
        <p:grpSpPr>
          <a:xfrm>
            <a:off x="500034" y="4929197"/>
            <a:ext cx="1714514" cy="897680"/>
            <a:chOff x="0" y="0"/>
            <a:chExt cx="1714513" cy="897678"/>
          </a:xfrm>
        </p:grpSpPr>
        <p:sp>
          <p:nvSpPr>
            <p:cNvPr id="3036" name="Rectangle"/>
            <p:cNvSpPr/>
            <p:nvPr/>
          </p:nvSpPr>
          <p:spPr>
            <a:xfrm>
              <a:off x="0" y="0"/>
              <a:ext cx="1714513" cy="857288"/>
            </a:xfrm>
            <a:prstGeom prst="rect">
              <a:avLst/>
            </a:prstGeom>
            <a:gradFill flip="none" rotWithShape="1">
              <a:gsLst>
                <a:gs pos="0">
                  <a:srgbClr val="DAC3BC"/>
                </a:gs>
                <a:gs pos="35000">
                  <a:srgbClr val="E4D4D0"/>
                </a:gs>
                <a:gs pos="100000">
                  <a:srgbClr val="F5EEED"/>
                </a:gs>
              </a:gsLst>
              <a:lin ang="16200000" scaled="0"/>
            </a:gradFill>
            <a:ln w="9525" cap="flat">
              <a:solidFill>
                <a:srgbClr val="8C7067"/>
              </a:solidFill>
              <a:prstDash val="solid"/>
              <a:bevel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37" name="&lt;oi&gt;       coima      /’koyma/…"/>
            <p:cNvSpPr txBox="1"/>
            <p:nvPr/>
          </p:nvSpPr>
          <p:spPr>
            <a:xfrm>
              <a:off x="0" y="0"/>
              <a:ext cx="1714513" cy="8976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1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&lt;oi&gt;       </a:t>
              </a:r>
              <a:r>
                <a:rPr sz="1100" dirty="0" err="1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coima</a:t>
              </a:r>
              <a:r>
                <a:rPr sz="11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    /’</a:t>
              </a:r>
              <a:r>
                <a:rPr sz="1100" dirty="0" err="1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koyma</a:t>
              </a:r>
              <a:r>
                <a:rPr sz="11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/</a:t>
              </a:r>
            </a:p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1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&lt;oy&gt;     soy	         /’soy/</a:t>
              </a:r>
            </a:p>
          </p:txBody>
        </p:sp>
      </p:grpSp>
      <p:grpSp>
        <p:nvGrpSpPr>
          <p:cNvPr id="3041" name="Group"/>
          <p:cNvGrpSpPr/>
          <p:nvPr/>
        </p:nvGrpSpPr>
        <p:grpSpPr>
          <a:xfrm>
            <a:off x="2643188" y="5357793"/>
            <a:ext cx="1371601" cy="571537"/>
            <a:chOff x="0" y="0"/>
            <a:chExt cx="1371600" cy="571536"/>
          </a:xfrm>
        </p:grpSpPr>
        <p:sp>
          <p:nvSpPr>
            <p:cNvPr id="3039" name="Rectangle"/>
            <p:cNvSpPr/>
            <p:nvPr/>
          </p:nvSpPr>
          <p:spPr>
            <a:xfrm>
              <a:off x="0" y="0"/>
              <a:ext cx="1371600" cy="571536"/>
            </a:xfrm>
            <a:prstGeom prst="rect">
              <a:avLst/>
            </a:prstGeom>
            <a:gradFill flip="none" rotWithShape="1">
              <a:gsLst>
                <a:gs pos="0">
                  <a:srgbClr val="DAC3BC"/>
                </a:gs>
                <a:gs pos="35000">
                  <a:srgbClr val="E4D4D0"/>
                </a:gs>
                <a:gs pos="100000">
                  <a:srgbClr val="F5EEED"/>
                </a:gs>
              </a:gsLst>
              <a:lin ang="16200000" scaled="0"/>
            </a:gradFill>
            <a:ln w="9525" cap="flat">
              <a:solidFill>
                <a:srgbClr val="8C7067"/>
              </a:solidFill>
              <a:prstDash val="solid"/>
              <a:bevel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40" name="Spanish /oy/"/>
            <p:cNvSpPr txBox="1"/>
            <p:nvPr/>
          </p:nvSpPr>
          <p:spPr>
            <a:xfrm>
              <a:off x="0" y="0"/>
              <a:ext cx="1371600" cy="52321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1000"/>
                </a:spcBef>
                <a:defRPr sz="1400" b="1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>
                <a:defRPr sz="1800" b="0"/>
              </a:pPr>
              <a:r>
                <a:rPr sz="1400" b="1" dirty="0"/>
                <a:t>Spanish /o</a:t>
              </a:r>
              <a:r>
                <a:rPr lang="es-ES" sz="1400" b="1" dirty="0"/>
                <a:t>j</a:t>
              </a:r>
              <a:r>
                <a:rPr sz="1400" b="1" dirty="0"/>
                <a:t>/</a:t>
              </a:r>
            </a:p>
          </p:txBody>
        </p:sp>
      </p:grpSp>
      <p:grpSp>
        <p:nvGrpSpPr>
          <p:cNvPr id="3044" name="Group"/>
          <p:cNvGrpSpPr/>
          <p:nvPr/>
        </p:nvGrpSpPr>
        <p:grpSpPr>
          <a:xfrm>
            <a:off x="4357685" y="5357826"/>
            <a:ext cx="1143001" cy="571505"/>
            <a:chOff x="0" y="0"/>
            <a:chExt cx="1143000" cy="571504"/>
          </a:xfrm>
        </p:grpSpPr>
        <p:sp>
          <p:nvSpPr>
            <p:cNvPr id="3042" name="Rectangle"/>
            <p:cNvSpPr/>
            <p:nvPr/>
          </p:nvSpPr>
          <p:spPr>
            <a:xfrm>
              <a:off x="0" y="-1"/>
              <a:ext cx="1143000" cy="571506"/>
            </a:xfrm>
            <a:prstGeom prst="rect">
              <a:avLst/>
            </a:prstGeom>
            <a:gradFill flip="none" rotWithShape="1">
              <a:gsLst>
                <a:gs pos="0">
                  <a:srgbClr val="DAC3BC"/>
                </a:gs>
                <a:gs pos="35000">
                  <a:srgbClr val="E4D4D0"/>
                </a:gs>
                <a:gs pos="100000">
                  <a:srgbClr val="F5EEED"/>
                </a:gs>
              </a:gsLst>
              <a:lin ang="16200000" scaled="0"/>
            </a:gradFill>
            <a:ln w="9525" cap="flat">
              <a:solidFill>
                <a:srgbClr val="8C7067"/>
              </a:solidFill>
              <a:prstDash val="solid"/>
              <a:bevel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43" name="English /ɔy/"/>
            <p:cNvSpPr txBox="1"/>
            <p:nvPr/>
          </p:nvSpPr>
          <p:spPr>
            <a:xfrm>
              <a:off x="0" y="-1"/>
              <a:ext cx="1143000" cy="5234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400" b="1" dirty="0"/>
                <a:t>English /</a:t>
              </a:r>
              <a:r>
                <a:rPr sz="1400" b="1" dirty="0" err="1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ɔ</a:t>
              </a:r>
              <a:r>
                <a:rPr lang="es-ES" sz="1400" b="1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j</a:t>
              </a:r>
              <a:r>
                <a:rPr sz="1400" b="1" dirty="0"/>
                <a:t>/</a:t>
              </a:r>
            </a:p>
          </p:txBody>
        </p:sp>
      </p:grpSp>
      <p:grpSp>
        <p:nvGrpSpPr>
          <p:cNvPr id="3047" name="Group"/>
          <p:cNvGrpSpPr/>
          <p:nvPr/>
        </p:nvGrpSpPr>
        <p:grpSpPr>
          <a:xfrm>
            <a:off x="6072197" y="5286388"/>
            <a:ext cx="1828801" cy="571501"/>
            <a:chOff x="0" y="0"/>
            <a:chExt cx="1828800" cy="571500"/>
          </a:xfrm>
        </p:grpSpPr>
        <p:sp>
          <p:nvSpPr>
            <p:cNvPr id="3045" name="Rectangle"/>
            <p:cNvSpPr/>
            <p:nvPr/>
          </p:nvSpPr>
          <p:spPr>
            <a:xfrm>
              <a:off x="0" y="0"/>
              <a:ext cx="1828800" cy="571500"/>
            </a:xfrm>
            <a:prstGeom prst="rect">
              <a:avLst/>
            </a:prstGeom>
            <a:gradFill flip="none" rotWithShape="1">
              <a:gsLst>
                <a:gs pos="0">
                  <a:srgbClr val="DAC3BC"/>
                </a:gs>
                <a:gs pos="35000">
                  <a:srgbClr val="E4D4D0"/>
                </a:gs>
                <a:gs pos="100000">
                  <a:srgbClr val="F5EEED"/>
                </a:gs>
              </a:gsLst>
              <a:lin ang="16200000" scaled="0"/>
            </a:gradFill>
            <a:ln w="9525" cap="flat">
              <a:solidFill>
                <a:srgbClr val="8C7067"/>
              </a:solidFill>
              <a:prstDash val="solid"/>
              <a:bevel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46" name="&lt;oi&gt;       oil     /’ɔyl/…"/>
            <p:cNvSpPr txBox="1"/>
            <p:nvPr/>
          </p:nvSpPr>
          <p:spPr>
            <a:xfrm>
              <a:off x="0" y="0"/>
              <a:ext cx="1828800" cy="5434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&lt;oi&gt;       oil 	   /’</a:t>
              </a:r>
              <a:r>
                <a:rPr sz="1000" dirty="0" err="1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ɔ</a:t>
              </a:r>
              <a:r>
                <a:rPr lang="es-ES"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j</a:t>
              </a: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l/</a:t>
              </a:r>
            </a:p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&lt;oy&gt;     boy	  /’</a:t>
              </a:r>
              <a:r>
                <a:rPr sz="1000" dirty="0" err="1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bɔ</a:t>
              </a:r>
              <a:r>
                <a:rPr lang="es-ES"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j</a:t>
              </a:r>
              <a:r>
                <a:rPr sz="1000" dirty="0">
                  <a:latin typeface="Lucida Sans Unicode"/>
                  <a:ea typeface="Lucida Sans Unicode"/>
                  <a:cs typeface="Lucida Sans Unicode"/>
                  <a:sym typeface="Lucida Sans Unicode"/>
                </a:rPr>
                <a:t>/</a:t>
              </a:r>
            </a:p>
          </p:txBody>
        </p:sp>
      </p:grpSp>
      <p:sp>
        <p:nvSpPr>
          <p:cNvPr id="3048" name="Line"/>
          <p:cNvSpPr/>
          <p:nvPr/>
        </p:nvSpPr>
        <p:spPr>
          <a:xfrm>
            <a:off x="2071688" y="1643063"/>
            <a:ext cx="214313" cy="5000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0"/>
                </a:lnTo>
                <a:cubicBezTo>
                  <a:pt x="5965" y="0"/>
                  <a:pt x="10800" y="345"/>
                  <a:pt x="10800" y="771"/>
                </a:cubicBezTo>
                <a:lnTo>
                  <a:pt x="10800" y="9448"/>
                </a:lnTo>
                <a:cubicBezTo>
                  <a:pt x="10800" y="9874"/>
                  <a:pt x="15635" y="10219"/>
                  <a:pt x="21600" y="10219"/>
                </a:cubicBezTo>
                <a:cubicBezTo>
                  <a:pt x="15635" y="10219"/>
                  <a:pt x="10800" y="10565"/>
                  <a:pt x="10800" y="10991"/>
                </a:cubicBezTo>
                <a:lnTo>
                  <a:pt x="10800" y="20829"/>
                </a:lnTo>
                <a:cubicBezTo>
                  <a:pt x="10800" y="21255"/>
                  <a:pt x="5965" y="21600"/>
                  <a:pt x="0" y="21600"/>
                </a:cubicBezTo>
              </a:path>
            </a:pathLst>
          </a:custGeom>
          <a:ln w="38100">
            <a:solidFill>
              <a:srgbClr val="D2DA7A"/>
            </a:solidFill>
            <a:bevel/>
            <a:tailEnd type="triangle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3049" name="Line"/>
          <p:cNvSpPr/>
          <p:nvPr/>
        </p:nvSpPr>
        <p:spPr>
          <a:xfrm>
            <a:off x="2143125" y="2571750"/>
            <a:ext cx="214314" cy="8572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0"/>
                </a:lnTo>
                <a:cubicBezTo>
                  <a:pt x="5965" y="0"/>
                  <a:pt x="10800" y="201"/>
                  <a:pt x="10800" y="450"/>
                </a:cubicBezTo>
                <a:lnTo>
                  <a:pt x="10800" y="10350"/>
                </a:lnTo>
                <a:cubicBezTo>
                  <a:pt x="10800" y="10599"/>
                  <a:pt x="15635" y="10800"/>
                  <a:pt x="21600" y="10800"/>
                </a:cubicBezTo>
                <a:cubicBezTo>
                  <a:pt x="15635" y="10800"/>
                  <a:pt x="10800" y="11001"/>
                  <a:pt x="10800" y="11250"/>
                </a:cubicBezTo>
                <a:lnTo>
                  <a:pt x="10800" y="21150"/>
                </a:lnTo>
                <a:cubicBezTo>
                  <a:pt x="10800" y="21399"/>
                  <a:pt x="5965" y="21600"/>
                  <a:pt x="0" y="21600"/>
                </a:cubicBezTo>
              </a:path>
            </a:pathLst>
          </a:custGeom>
          <a:ln w="38100">
            <a:solidFill>
              <a:srgbClr val="D2DA7A"/>
            </a:solidFill>
            <a:bevel/>
            <a:tailEnd type="triangle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3050" name="Line"/>
          <p:cNvSpPr/>
          <p:nvPr/>
        </p:nvSpPr>
        <p:spPr>
          <a:xfrm>
            <a:off x="2286000" y="4929187"/>
            <a:ext cx="285750" cy="8572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0"/>
                </a:lnTo>
                <a:cubicBezTo>
                  <a:pt x="5965" y="0"/>
                  <a:pt x="10800" y="269"/>
                  <a:pt x="10800" y="600"/>
                </a:cubicBezTo>
                <a:lnTo>
                  <a:pt x="10800" y="10200"/>
                </a:lnTo>
                <a:cubicBezTo>
                  <a:pt x="10800" y="10531"/>
                  <a:pt x="15635" y="10800"/>
                  <a:pt x="21600" y="10800"/>
                </a:cubicBezTo>
                <a:cubicBezTo>
                  <a:pt x="15635" y="10800"/>
                  <a:pt x="10800" y="11069"/>
                  <a:pt x="10800" y="11400"/>
                </a:cubicBezTo>
                <a:lnTo>
                  <a:pt x="10800" y="21000"/>
                </a:lnTo>
                <a:cubicBezTo>
                  <a:pt x="10800" y="21331"/>
                  <a:pt x="5965" y="21600"/>
                  <a:pt x="0" y="21600"/>
                </a:cubicBezTo>
              </a:path>
            </a:pathLst>
          </a:custGeom>
          <a:ln w="38100">
            <a:solidFill>
              <a:srgbClr val="D2DA7A"/>
            </a:solidFill>
            <a:bevel/>
            <a:tailEnd type="triangle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3051" name="Line"/>
          <p:cNvSpPr/>
          <p:nvPr/>
        </p:nvSpPr>
        <p:spPr>
          <a:xfrm>
            <a:off x="5715000" y="1428750"/>
            <a:ext cx="214314" cy="9286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cubicBezTo>
                  <a:pt x="15635" y="21600"/>
                  <a:pt x="10800" y="21414"/>
                  <a:pt x="10800" y="21185"/>
                </a:cubicBezTo>
                <a:lnTo>
                  <a:pt x="10800" y="11215"/>
                </a:lnTo>
                <a:cubicBezTo>
                  <a:pt x="10800" y="10986"/>
                  <a:pt x="5965" y="10800"/>
                  <a:pt x="0" y="10800"/>
                </a:cubicBezTo>
                <a:cubicBezTo>
                  <a:pt x="5965" y="10800"/>
                  <a:pt x="10800" y="10614"/>
                  <a:pt x="10800" y="10385"/>
                </a:cubicBezTo>
                <a:lnTo>
                  <a:pt x="10800" y="415"/>
                </a:lnTo>
                <a:cubicBezTo>
                  <a:pt x="10800" y="186"/>
                  <a:pt x="15635" y="0"/>
                  <a:pt x="21600" y="0"/>
                </a:cubicBezTo>
              </a:path>
            </a:pathLst>
          </a:custGeom>
          <a:ln w="38100">
            <a:solidFill>
              <a:srgbClr val="D2DA7A"/>
            </a:solidFill>
            <a:bevel/>
            <a:tailEnd type="triangle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3052" name="Line"/>
          <p:cNvSpPr/>
          <p:nvPr/>
        </p:nvSpPr>
        <p:spPr>
          <a:xfrm>
            <a:off x="5715000" y="2571750"/>
            <a:ext cx="214314" cy="19288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cubicBezTo>
                  <a:pt x="15635" y="21600"/>
                  <a:pt x="10800" y="21510"/>
                  <a:pt x="10800" y="21400"/>
                </a:cubicBezTo>
                <a:lnTo>
                  <a:pt x="10800" y="11000"/>
                </a:lnTo>
                <a:cubicBezTo>
                  <a:pt x="10800" y="10890"/>
                  <a:pt x="5965" y="10800"/>
                  <a:pt x="0" y="10800"/>
                </a:cubicBezTo>
                <a:cubicBezTo>
                  <a:pt x="5965" y="10800"/>
                  <a:pt x="10800" y="10710"/>
                  <a:pt x="10800" y="10600"/>
                </a:cubicBezTo>
                <a:lnTo>
                  <a:pt x="10800" y="200"/>
                </a:lnTo>
                <a:cubicBezTo>
                  <a:pt x="10800" y="90"/>
                  <a:pt x="15635" y="0"/>
                  <a:pt x="21600" y="0"/>
                </a:cubicBezTo>
              </a:path>
            </a:pathLst>
          </a:custGeom>
          <a:ln w="38100">
            <a:solidFill>
              <a:srgbClr val="D2DA7A"/>
            </a:solidFill>
            <a:bevel/>
            <a:tailEnd type="triangle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3053" name="Line"/>
          <p:cNvSpPr/>
          <p:nvPr/>
        </p:nvSpPr>
        <p:spPr>
          <a:xfrm>
            <a:off x="5715000" y="5214937"/>
            <a:ext cx="214314" cy="714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cubicBezTo>
                  <a:pt x="15635" y="21600"/>
                  <a:pt x="10800" y="21358"/>
                  <a:pt x="10800" y="21060"/>
                </a:cubicBezTo>
                <a:lnTo>
                  <a:pt x="10800" y="11340"/>
                </a:lnTo>
                <a:cubicBezTo>
                  <a:pt x="10800" y="11042"/>
                  <a:pt x="5965" y="10800"/>
                  <a:pt x="0" y="10800"/>
                </a:cubicBezTo>
                <a:cubicBezTo>
                  <a:pt x="5965" y="10800"/>
                  <a:pt x="10800" y="10558"/>
                  <a:pt x="10800" y="10260"/>
                </a:cubicBezTo>
                <a:lnTo>
                  <a:pt x="10800" y="540"/>
                </a:lnTo>
                <a:cubicBezTo>
                  <a:pt x="10800" y="242"/>
                  <a:pt x="15635" y="0"/>
                  <a:pt x="21600" y="0"/>
                </a:cubicBezTo>
              </a:path>
            </a:pathLst>
          </a:custGeom>
          <a:ln w="38100">
            <a:solidFill>
              <a:srgbClr val="D2DA7A"/>
            </a:solidFill>
            <a:bevel/>
            <a:tailEnd type="triangle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grpSp>
        <p:nvGrpSpPr>
          <p:cNvPr id="3056" name="Group"/>
          <p:cNvGrpSpPr/>
          <p:nvPr/>
        </p:nvGrpSpPr>
        <p:grpSpPr>
          <a:xfrm>
            <a:off x="8429652" y="6572247"/>
            <a:ext cx="357191" cy="285753"/>
            <a:chOff x="0" y="0"/>
            <a:chExt cx="357189" cy="285752"/>
          </a:xfrm>
        </p:grpSpPr>
        <p:sp>
          <p:nvSpPr>
            <p:cNvPr id="3054" name="Rectangle"/>
            <p:cNvSpPr/>
            <p:nvPr/>
          </p:nvSpPr>
          <p:spPr>
            <a:xfrm>
              <a:off x="0" y="-1"/>
              <a:ext cx="357190" cy="285754"/>
            </a:xfrm>
            <a:prstGeom prst="rect">
              <a:avLst/>
            </a:prstGeom>
            <a:gradFill flip="none" rotWithShape="1">
              <a:gsLst>
                <a:gs pos="0">
                  <a:srgbClr val="A3AB4F"/>
                </a:gs>
                <a:gs pos="80000">
                  <a:srgbClr val="D7E168"/>
                </a:gs>
                <a:gs pos="100000">
                  <a:srgbClr val="DAE466"/>
                </a:gs>
              </a:gsLst>
              <a:lin ang="16200000" scaled="0"/>
            </a:gradFill>
            <a:ln w="12700" cap="flat">
              <a:noFill/>
              <a:miter lim="400000"/>
              <a:tailEnd type="triangle" w="med" len="med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55" name="Shape"/>
            <p:cNvSpPr/>
            <p:nvPr/>
          </p:nvSpPr>
          <p:spPr>
            <a:xfrm>
              <a:off x="71437" y="35718"/>
              <a:ext cx="214315" cy="214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00" y="108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  <a:moveTo>
                    <a:pt x="27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270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2167E8AA-7EF0-B841-903B-82F16FD367D0}"/>
              </a:ext>
            </a:extLst>
          </p:cNvPr>
          <p:cNvSpPr txBox="1"/>
          <p:nvPr/>
        </p:nvSpPr>
        <p:spPr>
          <a:xfrm>
            <a:off x="1887166" y="3852153"/>
            <a:ext cx="9239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50B637-0811-3A4D-9055-F38CEC67F31B}"/>
              </a:ext>
            </a:extLst>
          </p:cNvPr>
          <p:cNvSpPr txBox="1"/>
          <p:nvPr/>
        </p:nvSpPr>
        <p:spPr>
          <a:xfrm>
            <a:off x="3287949" y="4163438"/>
            <a:ext cx="9239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circle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0"/>
                                        <p:tgtEl>
                                          <p:spTgt spid="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fill="hold" grpId="1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2000"/>
                                        <p:tgtEl>
                                          <p:spTgt spid="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1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2000"/>
                                        <p:tgtEl>
                                          <p:spTgt spid="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fill="hold" grpId="1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3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fill="hold" grpId="1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2000"/>
                                        <p:tgtEl>
                                          <p:spTgt spid="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1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2000"/>
                                        <p:tgtEl>
                                          <p:spTgt spid="3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fill="hold" grpId="1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fill="hold" grpId="1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/>
                                        <p:tgtEl>
                                          <p:spTgt spid="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2000"/>
                                        <p:tgtEl>
                                          <p:spTgt spid="3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1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2000"/>
                                        <p:tgtEl>
                                          <p:spTgt spid="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fill="hold" grpId="1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1" fill="hold"/>
                                        <p:tgtEl>
                                          <p:spTgt spid="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fill="hold" grpId="1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6" fill="hold"/>
                                        <p:tgtEl>
                                          <p:spTgt spid="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2000"/>
                                        <p:tgtEl>
                                          <p:spTgt spid="3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fill="hold" grpId="2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1" fill="hold"/>
                                        <p:tgtEl>
                                          <p:spTgt spid="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2000"/>
                                        <p:tgtEl>
                                          <p:spTgt spid="3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1" grpId="1" animBg="1" advAuto="0"/>
      <p:bldP spid="3014" grpId="2" animBg="1" advAuto="0"/>
      <p:bldP spid="3017" grpId="4" animBg="1" advAuto="0"/>
      <p:bldP spid="3020" grpId="5" animBg="1" advAuto="0"/>
      <p:bldP spid="3023" grpId="7" animBg="1" advAuto="0"/>
      <p:bldP spid="3026" grpId="8" animBg="1" advAuto="0"/>
      <p:bldP spid="3029" grpId="10" animBg="1" advAuto="0"/>
      <p:bldP spid="3032" grpId="11" animBg="1" advAuto="0"/>
      <p:bldP spid="3035" grpId="13" animBg="1" advAuto="0"/>
      <p:bldP spid="3038" grpId="14" animBg="1" advAuto="0"/>
      <p:bldP spid="3041" grpId="16" animBg="1" advAuto="0"/>
      <p:bldP spid="3044" grpId="17" animBg="1" advAuto="0"/>
      <p:bldP spid="3047" grpId="19" animBg="1" advAuto="0"/>
      <p:bldP spid="3048" grpId="3" animBg="1" advAuto="0"/>
      <p:bldP spid="3049" grpId="9" animBg="1" advAuto="0"/>
      <p:bldP spid="3050" grpId="15" animBg="1" advAuto="0"/>
      <p:bldP spid="3051" grpId="6" animBg="1" advAuto="0"/>
      <p:bldP spid="3052" grpId="12" animBg="1" advAuto="0"/>
      <p:bldP spid="3053" grpId="18" animBg="1" advAuto="0"/>
      <p:bldP spid="3056" grpId="21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61" name="Group"/>
          <p:cNvGrpSpPr/>
          <p:nvPr/>
        </p:nvGrpSpPr>
        <p:grpSpPr>
          <a:xfrm>
            <a:off x="2571750" y="357188"/>
            <a:ext cx="3771900" cy="342901"/>
            <a:chOff x="0" y="0"/>
            <a:chExt cx="3771900" cy="342900"/>
          </a:xfrm>
        </p:grpSpPr>
        <p:sp>
          <p:nvSpPr>
            <p:cNvPr id="3059" name="Rectangle"/>
            <p:cNvSpPr/>
            <p:nvPr/>
          </p:nvSpPr>
          <p:spPr>
            <a:xfrm>
              <a:off x="0" y="0"/>
              <a:ext cx="3771900" cy="342900"/>
            </a:xfrm>
            <a:prstGeom prst="rect">
              <a:avLst/>
            </a:prstGeom>
            <a:solidFill>
              <a:srgbClr val="D2DA7A"/>
            </a:solidFill>
            <a:ln w="25400" cap="flat">
              <a:solidFill>
                <a:srgbClr val="999F59"/>
              </a:solidFill>
              <a:prstDash val="solid"/>
              <a:bevel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 sz="1200" b="1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60" name="PHONETIC AND PHONEMIC FEATURES"/>
            <p:cNvSpPr txBox="1"/>
            <p:nvPr/>
          </p:nvSpPr>
          <p:spPr>
            <a:xfrm>
              <a:off x="0" y="0"/>
              <a:ext cx="3771900" cy="2819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1000"/>
                </a:spcBef>
                <a:defRPr sz="1200" b="1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>
                <a:defRPr sz="1800" b="0">
                  <a:solidFill>
                    <a:schemeClr val="accent3">
                      <a:lumOff val="44000"/>
                    </a:schemeClr>
                  </a:solidFill>
                </a:defRPr>
              </a:pPr>
              <a:r>
                <a:rPr sz="1200" b="1">
                  <a:solidFill>
                    <a:srgbClr val="000000"/>
                  </a:solidFill>
                </a:rPr>
                <a:t>PHONETIC AND PHONEMIC FEATURES</a:t>
              </a:r>
            </a:p>
          </p:txBody>
        </p:sp>
      </p:grpSp>
      <p:grpSp>
        <p:nvGrpSpPr>
          <p:cNvPr id="3065" name="Group"/>
          <p:cNvGrpSpPr/>
          <p:nvPr/>
        </p:nvGrpSpPr>
        <p:grpSpPr>
          <a:xfrm>
            <a:off x="942953" y="1228705"/>
            <a:ext cx="1700222" cy="642928"/>
            <a:chOff x="0" y="0"/>
            <a:chExt cx="1700220" cy="642926"/>
          </a:xfrm>
        </p:grpSpPr>
        <p:sp>
          <p:nvSpPr>
            <p:cNvPr id="3062" name="Shape"/>
            <p:cNvSpPr/>
            <p:nvPr/>
          </p:nvSpPr>
          <p:spPr>
            <a:xfrm>
              <a:off x="-1" y="-1"/>
              <a:ext cx="1700222" cy="642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350"/>
                  </a:moveTo>
                  <a:cubicBezTo>
                    <a:pt x="21600" y="604"/>
                    <a:pt x="21371" y="0"/>
                    <a:pt x="21090" y="0"/>
                  </a:cubicBezTo>
                  <a:cubicBezTo>
                    <a:pt x="20808" y="0"/>
                    <a:pt x="20579" y="604"/>
                    <a:pt x="20579" y="1350"/>
                  </a:cubicBezTo>
                  <a:lnTo>
                    <a:pt x="20579" y="2700"/>
                  </a:lnTo>
                  <a:lnTo>
                    <a:pt x="510" y="2700"/>
                  </a:lnTo>
                  <a:cubicBezTo>
                    <a:pt x="229" y="2700"/>
                    <a:pt x="0" y="3304"/>
                    <a:pt x="0" y="4050"/>
                  </a:cubicBezTo>
                  <a:lnTo>
                    <a:pt x="0" y="20250"/>
                  </a:lnTo>
                  <a:cubicBezTo>
                    <a:pt x="0" y="20996"/>
                    <a:pt x="229" y="21600"/>
                    <a:pt x="510" y="21600"/>
                  </a:cubicBezTo>
                  <a:cubicBezTo>
                    <a:pt x="792" y="21600"/>
                    <a:pt x="1021" y="20996"/>
                    <a:pt x="1021" y="20250"/>
                  </a:cubicBezTo>
                  <a:lnTo>
                    <a:pt x="1021" y="18900"/>
                  </a:lnTo>
                  <a:lnTo>
                    <a:pt x="21090" y="18900"/>
                  </a:lnTo>
                  <a:cubicBezTo>
                    <a:pt x="21371" y="18900"/>
                    <a:pt x="21600" y="18296"/>
                    <a:pt x="21600" y="1755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A3AB4F"/>
                </a:gs>
                <a:gs pos="80000">
                  <a:srgbClr val="D7E168"/>
                </a:gs>
                <a:gs pos="100000">
                  <a:srgbClr val="DAE466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 sz="32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63" name="Shape"/>
            <p:cNvSpPr/>
            <p:nvPr/>
          </p:nvSpPr>
          <p:spPr>
            <a:xfrm>
              <a:off x="40182" y="-1"/>
              <a:ext cx="1660039" cy="160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289" y="21600"/>
                    <a:pt x="523" y="19182"/>
                    <a:pt x="523" y="16200"/>
                  </a:cubicBezTo>
                  <a:cubicBezTo>
                    <a:pt x="523" y="14709"/>
                    <a:pt x="406" y="13500"/>
                    <a:pt x="261" y="13500"/>
                  </a:cubicBezTo>
                  <a:cubicBezTo>
                    <a:pt x="117" y="13500"/>
                    <a:pt x="0" y="14709"/>
                    <a:pt x="0" y="16200"/>
                  </a:cubicBezTo>
                  <a:close/>
                  <a:moveTo>
                    <a:pt x="21077" y="10800"/>
                  </a:moveTo>
                  <a:cubicBezTo>
                    <a:pt x="21366" y="10800"/>
                    <a:pt x="21600" y="8382"/>
                    <a:pt x="21600" y="5400"/>
                  </a:cubicBezTo>
                  <a:cubicBezTo>
                    <a:pt x="21600" y="2418"/>
                    <a:pt x="21366" y="0"/>
                    <a:pt x="21077" y="0"/>
                  </a:cubicBezTo>
                  <a:cubicBezTo>
                    <a:pt x="20788" y="0"/>
                    <a:pt x="20554" y="2418"/>
                    <a:pt x="20554" y="5400"/>
                  </a:cubicBezTo>
                  <a:cubicBezTo>
                    <a:pt x="20554" y="6891"/>
                    <a:pt x="20671" y="8100"/>
                    <a:pt x="20816" y="8100"/>
                  </a:cubicBezTo>
                  <a:cubicBezTo>
                    <a:pt x="20960" y="8100"/>
                    <a:pt x="21077" y="6891"/>
                    <a:pt x="21077" y="5400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 sz="32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64" name="SPANISH"/>
            <p:cNvSpPr txBox="1"/>
            <p:nvPr/>
          </p:nvSpPr>
          <p:spPr>
            <a:xfrm>
              <a:off x="80365" y="80365"/>
              <a:ext cx="1579673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1000"/>
                </a:spcBef>
                <a:defRPr b="1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>
                <a:defRPr b="0">
                  <a:solidFill>
                    <a:schemeClr val="accent3">
                      <a:lumOff val="44000"/>
                    </a:schemeClr>
                  </a:solidFill>
                </a:defRPr>
              </a:pPr>
              <a:r>
                <a:rPr b="1">
                  <a:solidFill>
                    <a:srgbClr val="000000"/>
                  </a:solidFill>
                </a:rPr>
                <a:t>SPANISH</a:t>
              </a:r>
            </a:p>
          </p:txBody>
        </p:sp>
      </p:grpSp>
      <p:grpSp>
        <p:nvGrpSpPr>
          <p:cNvPr id="3069" name="Group"/>
          <p:cNvGrpSpPr/>
          <p:nvPr/>
        </p:nvGrpSpPr>
        <p:grpSpPr>
          <a:xfrm>
            <a:off x="6215074" y="857231"/>
            <a:ext cx="1714523" cy="571501"/>
            <a:chOff x="0" y="0"/>
            <a:chExt cx="1714522" cy="571500"/>
          </a:xfrm>
        </p:grpSpPr>
        <p:sp>
          <p:nvSpPr>
            <p:cNvPr id="3066" name="Shape"/>
            <p:cNvSpPr/>
            <p:nvPr/>
          </p:nvSpPr>
          <p:spPr>
            <a:xfrm>
              <a:off x="-1" y="0"/>
              <a:ext cx="1714524" cy="571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350"/>
                  </a:moveTo>
                  <a:cubicBezTo>
                    <a:pt x="21600" y="604"/>
                    <a:pt x="21399" y="0"/>
                    <a:pt x="21150" y="0"/>
                  </a:cubicBezTo>
                  <a:cubicBezTo>
                    <a:pt x="20901" y="0"/>
                    <a:pt x="20700" y="604"/>
                    <a:pt x="20700" y="1350"/>
                  </a:cubicBezTo>
                  <a:lnTo>
                    <a:pt x="20700" y="2700"/>
                  </a:lnTo>
                  <a:lnTo>
                    <a:pt x="450" y="2700"/>
                  </a:lnTo>
                  <a:cubicBezTo>
                    <a:pt x="201" y="2700"/>
                    <a:pt x="0" y="3304"/>
                    <a:pt x="0" y="4050"/>
                  </a:cubicBezTo>
                  <a:lnTo>
                    <a:pt x="0" y="20250"/>
                  </a:lnTo>
                  <a:cubicBezTo>
                    <a:pt x="0" y="20996"/>
                    <a:pt x="201" y="21600"/>
                    <a:pt x="450" y="21600"/>
                  </a:cubicBezTo>
                  <a:cubicBezTo>
                    <a:pt x="699" y="21600"/>
                    <a:pt x="900" y="20996"/>
                    <a:pt x="900" y="20250"/>
                  </a:cubicBezTo>
                  <a:lnTo>
                    <a:pt x="900" y="18900"/>
                  </a:lnTo>
                  <a:lnTo>
                    <a:pt x="21150" y="18900"/>
                  </a:lnTo>
                  <a:cubicBezTo>
                    <a:pt x="21399" y="18900"/>
                    <a:pt x="21600" y="18296"/>
                    <a:pt x="21600" y="1755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70889C"/>
                </a:gs>
                <a:gs pos="80000">
                  <a:srgbClr val="93B3CD"/>
                </a:gs>
                <a:gs pos="100000">
                  <a:srgbClr val="93B4CF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defRPr sz="28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67" name="Shape"/>
            <p:cNvSpPr/>
            <p:nvPr/>
          </p:nvSpPr>
          <p:spPr>
            <a:xfrm>
              <a:off x="35719" y="-1"/>
              <a:ext cx="1678803" cy="142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254" y="21600"/>
                    <a:pt x="460" y="19182"/>
                    <a:pt x="460" y="16200"/>
                  </a:cubicBezTo>
                  <a:cubicBezTo>
                    <a:pt x="460" y="14709"/>
                    <a:pt x="357" y="13500"/>
                    <a:pt x="230" y="13500"/>
                  </a:cubicBezTo>
                  <a:cubicBezTo>
                    <a:pt x="103" y="13500"/>
                    <a:pt x="0" y="14709"/>
                    <a:pt x="0" y="16200"/>
                  </a:cubicBezTo>
                  <a:close/>
                  <a:moveTo>
                    <a:pt x="21140" y="10800"/>
                  </a:moveTo>
                  <a:cubicBezTo>
                    <a:pt x="21394" y="10800"/>
                    <a:pt x="21600" y="8382"/>
                    <a:pt x="21600" y="5400"/>
                  </a:cubicBezTo>
                  <a:cubicBezTo>
                    <a:pt x="21600" y="2418"/>
                    <a:pt x="21394" y="0"/>
                    <a:pt x="21140" y="0"/>
                  </a:cubicBezTo>
                  <a:cubicBezTo>
                    <a:pt x="20887" y="0"/>
                    <a:pt x="20681" y="2418"/>
                    <a:pt x="20681" y="5400"/>
                  </a:cubicBezTo>
                  <a:cubicBezTo>
                    <a:pt x="20681" y="6891"/>
                    <a:pt x="20784" y="8100"/>
                    <a:pt x="20911" y="8100"/>
                  </a:cubicBezTo>
                  <a:cubicBezTo>
                    <a:pt x="21038" y="8100"/>
                    <a:pt x="21140" y="6891"/>
                    <a:pt x="21140" y="5400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defRPr sz="28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68" name="ENGLISH"/>
            <p:cNvSpPr txBox="1"/>
            <p:nvPr/>
          </p:nvSpPr>
          <p:spPr>
            <a:xfrm>
              <a:off x="71437" y="71438"/>
              <a:ext cx="1607367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b="1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>
                <a:defRPr b="0">
                  <a:solidFill>
                    <a:schemeClr val="accent3">
                      <a:lumOff val="44000"/>
                    </a:schemeClr>
                  </a:solidFill>
                </a:defRPr>
              </a:pPr>
              <a:r>
                <a:rPr b="1">
                  <a:solidFill>
                    <a:srgbClr val="000000"/>
                  </a:solidFill>
                </a:rPr>
                <a:t>ENGLISH</a:t>
              </a:r>
            </a:p>
          </p:txBody>
        </p:sp>
      </p:grpSp>
      <p:grpSp>
        <p:nvGrpSpPr>
          <p:cNvPr id="3072" name="Group"/>
          <p:cNvGrpSpPr/>
          <p:nvPr/>
        </p:nvGrpSpPr>
        <p:grpSpPr>
          <a:xfrm>
            <a:off x="442861" y="1968793"/>
            <a:ext cx="2214592" cy="1234441"/>
            <a:chOff x="0" y="0"/>
            <a:chExt cx="2214591" cy="1234439"/>
          </a:xfrm>
        </p:grpSpPr>
        <p:sp>
          <p:nvSpPr>
            <p:cNvPr id="3070" name="Rectangle"/>
            <p:cNvSpPr/>
            <p:nvPr/>
          </p:nvSpPr>
          <p:spPr>
            <a:xfrm>
              <a:off x="0" y="45714"/>
              <a:ext cx="2214592" cy="1143012"/>
            </a:xfrm>
            <a:prstGeom prst="rect">
              <a:avLst/>
            </a:prstGeom>
            <a:gradFill flip="none" rotWithShape="1">
              <a:gsLst>
                <a:gs pos="0">
                  <a:srgbClr val="A3AB4F"/>
                </a:gs>
                <a:gs pos="80000">
                  <a:srgbClr val="D7E168"/>
                </a:gs>
                <a:gs pos="100000">
                  <a:srgbClr val="DAE466"/>
                </a:gs>
              </a:gsLst>
              <a:lin ang="16200000" scaled="0"/>
            </a:gradFill>
            <a:ln w="12700" cap="flat">
              <a:noFill/>
              <a:miter lim="400000"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spcBef>
                  <a:spcPts val="1000"/>
                </a:spcBef>
                <a:defRPr sz="1200"/>
              </a:pPr>
              <a:endParaRPr/>
            </a:p>
          </p:txBody>
        </p:sp>
        <p:sp>
          <p:nvSpPr>
            <p:cNvPr id="3071" name="/ay/ Voiced, Complex (non-adjacent glide), Low-Central becoming High-Front, Tense, Neutral becoming Spread."/>
            <p:cNvSpPr txBox="1"/>
            <p:nvPr/>
          </p:nvSpPr>
          <p:spPr>
            <a:xfrm>
              <a:off x="0" y="-1"/>
              <a:ext cx="2214592" cy="1234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spcBef>
                  <a:spcPts val="1000"/>
                </a:spcBef>
                <a:defRPr sz="1200" b="1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>
                <a:defRPr sz="1800" b="0">
                  <a:solidFill>
                    <a:schemeClr val="accent3">
                      <a:lumOff val="44000"/>
                    </a:schemeClr>
                  </a:solidFill>
                </a:defRPr>
              </a:pPr>
              <a:r>
                <a:rPr sz="1200" b="1" dirty="0">
                  <a:solidFill>
                    <a:srgbClr val="000000"/>
                  </a:solidFill>
                </a:rPr>
                <a:t>/a</a:t>
              </a:r>
              <a:r>
                <a:rPr lang="es-ES" sz="1200" b="1" dirty="0">
                  <a:solidFill>
                    <a:srgbClr val="000000"/>
                  </a:solidFill>
                </a:rPr>
                <a:t>j</a:t>
              </a:r>
              <a:r>
                <a:rPr sz="1200" b="1" dirty="0">
                  <a:solidFill>
                    <a:srgbClr val="000000"/>
                  </a:solidFill>
                </a:rPr>
                <a:t>/ Voiced, Complex (non-adjacent glide), Low-Central becoming High-Front, Tense, Neutral becoming Spread.</a:t>
              </a:r>
            </a:p>
          </p:txBody>
        </p:sp>
      </p:grpSp>
      <p:grpSp>
        <p:nvGrpSpPr>
          <p:cNvPr id="3075" name="Group"/>
          <p:cNvGrpSpPr/>
          <p:nvPr/>
        </p:nvGrpSpPr>
        <p:grpSpPr>
          <a:xfrm>
            <a:off x="2928926" y="2000239"/>
            <a:ext cx="1643064" cy="1643074"/>
            <a:chOff x="0" y="0"/>
            <a:chExt cx="1643063" cy="1643072"/>
          </a:xfrm>
        </p:grpSpPr>
        <p:sp>
          <p:nvSpPr>
            <p:cNvPr id="3073" name="Square"/>
            <p:cNvSpPr/>
            <p:nvPr/>
          </p:nvSpPr>
          <p:spPr>
            <a:xfrm>
              <a:off x="-1" y="0"/>
              <a:ext cx="1643065" cy="1643073"/>
            </a:xfrm>
            <a:prstGeom prst="rect">
              <a:avLst/>
            </a:prstGeom>
            <a:gradFill flip="none" rotWithShape="1">
              <a:gsLst>
                <a:gs pos="0">
                  <a:srgbClr val="A3AB4F"/>
                </a:gs>
                <a:gs pos="80000">
                  <a:srgbClr val="D7E168"/>
                </a:gs>
                <a:gs pos="100000">
                  <a:srgbClr val="DAE466"/>
                </a:gs>
              </a:gsLst>
              <a:lin ang="16200000" scaled="0"/>
            </a:gradFill>
            <a:ln w="12700" cap="flat">
              <a:noFill/>
              <a:miter lim="400000"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spcBef>
                  <a:spcPts val="1000"/>
                </a:spcBef>
                <a:defRPr sz="12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74" name="/oy/ Voiced, Complex (non-adjacent glide), Mid-Back becoming High-Front, Rounded becoming Spread."/>
            <p:cNvSpPr txBox="1"/>
            <p:nvPr/>
          </p:nvSpPr>
          <p:spPr>
            <a:xfrm>
              <a:off x="-1" y="109066"/>
              <a:ext cx="1643065" cy="1424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spcBef>
                  <a:spcPts val="1000"/>
                </a:spcBef>
                <a:defRPr sz="1200" b="1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>
                <a:defRPr sz="1800" b="0">
                  <a:solidFill>
                    <a:schemeClr val="accent3">
                      <a:lumOff val="44000"/>
                    </a:schemeClr>
                  </a:solidFill>
                </a:defRPr>
              </a:pPr>
              <a:r>
                <a:rPr sz="1200" b="1" dirty="0">
                  <a:solidFill>
                    <a:srgbClr val="000000"/>
                  </a:solidFill>
                </a:rPr>
                <a:t>/o</a:t>
              </a:r>
              <a:r>
                <a:rPr lang="es-ES" sz="1200" b="1" dirty="0">
                  <a:solidFill>
                    <a:srgbClr val="000000"/>
                  </a:solidFill>
                </a:rPr>
                <a:t>j</a:t>
              </a:r>
              <a:r>
                <a:rPr sz="1200" b="1" dirty="0">
                  <a:solidFill>
                    <a:srgbClr val="000000"/>
                  </a:solidFill>
                </a:rPr>
                <a:t>/ Voiced, Complex (non-adjacent glide), Mid-Back becoming High-Front, Rounded becoming Spread.</a:t>
              </a:r>
            </a:p>
          </p:txBody>
        </p:sp>
      </p:grpSp>
      <p:grpSp>
        <p:nvGrpSpPr>
          <p:cNvPr id="3078" name="Group"/>
          <p:cNvGrpSpPr/>
          <p:nvPr/>
        </p:nvGrpSpPr>
        <p:grpSpPr>
          <a:xfrm>
            <a:off x="4929189" y="1701901"/>
            <a:ext cx="1571626" cy="1882565"/>
            <a:chOff x="0" y="184012"/>
            <a:chExt cx="1571625" cy="1882564"/>
          </a:xfrm>
        </p:grpSpPr>
        <p:sp>
          <p:nvSpPr>
            <p:cNvPr id="3076" name="Square"/>
            <p:cNvSpPr/>
            <p:nvPr/>
          </p:nvSpPr>
          <p:spPr>
            <a:xfrm>
              <a:off x="0" y="339474"/>
              <a:ext cx="1571625" cy="1571640"/>
            </a:xfrm>
            <a:prstGeom prst="rect">
              <a:avLst/>
            </a:prstGeom>
            <a:gradFill flip="none" rotWithShape="1">
              <a:gsLst>
                <a:gs pos="0">
                  <a:srgbClr val="70889C"/>
                </a:gs>
                <a:gs pos="80000">
                  <a:srgbClr val="93B3CD"/>
                </a:gs>
                <a:gs pos="100000">
                  <a:srgbClr val="93B4CF"/>
                </a:gs>
              </a:gsLst>
              <a:lin ang="16200000" scaled="0"/>
            </a:gradFill>
            <a:ln w="12700" cap="flat">
              <a:noFill/>
              <a:miter lim="400000"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spcBef>
                  <a:spcPts val="1000"/>
                </a:spcBef>
                <a:defRPr sz="1200"/>
              </a:pPr>
              <a:endParaRPr/>
            </a:p>
          </p:txBody>
        </p:sp>
        <p:sp>
          <p:nvSpPr>
            <p:cNvPr id="3077" name="/ɔy/ Voiced, Complex (non-adjacent glide), Low-Back becoming High-Front, Rounded becoming Spread."/>
            <p:cNvSpPr txBox="1"/>
            <p:nvPr/>
          </p:nvSpPr>
          <p:spPr>
            <a:xfrm>
              <a:off x="0" y="184012"/>
              <a:ext cx="1571625" cy="1882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>
                <a:spcBef>
                  <a:spcPts val="1000"/>
                </a:spcBef>
                <a:defRPr>
                  <a:solidFill>
                    <a:schemeClr val="accent3">
                      <a:lumOff val="44000"/>
                    </a:schemeClr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endParaRPr sz="1200" b="1" dirty="0"/>
            </a:p>
            <a:p>
              <a:pPr algn="just">
                <a:spcBef>
                  <a:spcPts val="1000"/>
                </a:spcBef>
                <a:defRPr>
                  <a:solidFill>
                    <a:schemeClr val="accent3">
                      <a:lumOff val="44000"/>
                    </a:schemeClr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200" b="1" dirty="0">
                  <a:solidFill>
                    <a:srgbClr val="000000"/>
                  </a:solidFill>
                </a:rPr>
                <a:t>/</a:t>
              </a:r>
              <a:r>
                <a:rPr sz="1200" b="1" dirty="0" err="1">
                  <a:solidFill>
                    <a:srgbClr val="000000"/>
                  </a:solidFill>
                </a:rPr>
                <a:t>ɔ</a:t>
              </a:r>
              <a:r>
                <a:rPr lang="es-ES" sz="1200" b="1" dirty="0">
                  <a:solidFill>
                    <a:srgbClr val="000000"/>
                  </a:solidFill>
                </a:rPr>
                <a:t>j</a:t>
              </a:r>
              <a:r>
                <a:rPr sz="1200" b="1" dirty="0">
                  <a:solidFill>
                    <a:srgbClr val="000000"/>
                  </a:solidFill>
                </a:rPr>
                <a:t>/ Voiced, Complex (non-adjacent glide), Low-Back becoming High-Front, Rounded becoming Spread.</a:t>
              </a:r>
              <a:endParaRPr sz="1200" dirty="0"/>
            </a:p>
          </p:txBody>
        </p:sp>
      </p:grpSp>
      <p:grpSp>
        <p:nvGrpSpPr>
          <p:cNvPr id="3081" name="Group"/>
          <p:cNvGrpSpPr/>
          <p:nvPr/>
        </p:nvGrpSpPr>
        <p:grpSpPr>
          <a:xfrm>
            <a:off x="657175" y="3514705"/>
            <a:ext cx="1828801" cy="1057304"/>
            <a:chOff x="0" y="0"/>
            <a:chExt cx="1828800" cy="1057302"/>
          </a:xfrm>
        </p:grpSpPr>
        <p:sp>
          <p:nvSpPr>
            <p:cNvPr id="3079" name="Rectangle"/>
            <p:cNvSpPr/>
            <p:nvPr/>
          </p:nvSpPr>
          <p:spPr>
            <a:xfrm>
              <a:off x="0" y="-1"/>
              <a:ext cx="1828800" cy="1057304"/>
            </a:xfrm>
            <a:prstGeom prst="rect">
              <a:avLst/>
            </a:prstGeom>
            <a:gradFill flip="none" rotWithShape="1">
              <a:gsLst>
                <a:gs pos="0">
                  <a:srgbClr val="A3AB4F"/>
                </a:gs>
                <a:gs pos="80000">
                  <a:srgbClr val="D7E168"/>
                </a:gs>
                <a:gs pos="100000">
                  <a:srgbClr val="DAE466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80" name="[a] Voiced, Complex (non-adjacent glide), Low-Central becoming High-Front, Tense Neutral becoming Spread, Unlengthened."/>
            <p:cNvSpPr txBox="1"/>
            <p:nvPr/>
          </p:nvSpPr>
          <p:spPr>
            <a:xfrm>
              <a:off x="0" y="-1"/>
              <a:ext cx="1828800" cy="10120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spcBef>
                  <a:spcPts val="1000"/>
                </a:spcBef>
                <a:defRPr>
                  <a:solidFill>
                    <a:schemeClr val="accent3">
                      <a:lumOff val="44000"/>
                    </a:schemeClr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 b="1">
                  <a:solidFill>
                    <a:srgbClr val="000000"/>
                  </a:solidFill>
                </a:rPr>
                <a:t>[a</a:t>
              </a:r>
              <a:r>
                <a:rPr sz="1000">
                  <a:solidFill>
                    <a:srgbClr val="000000"/>
                  </a:solidFill>
                  <a:latin typeface="MS Reference Sans Serif"/>
                  <a:ea typeface="MS Reference Sans Serif"/>
                  <a:cs typeface="MS Reference Sans Serif"/>
                  <a:sym typeface="MS Reference Sans Serif"/>
                </a:rPr>
                <a:t></a:t>
              </a:r>
              <a:r>
                <a:rPr sz="1000" b="1">
                  <a:solidFill>
                    <a:srgbClr val="000000"/>
                  </a:solidFill>
                </a:rPr>
                <a:t>] </a:t>
              </a:r>
              <a:r>
                <a:rPr sz="1000">
                  <a:solidFill>
                    <a:srgbClr val="000000"/>
                  </a:solidFill>
                </a:rPr>
                <a:t>Voiced, Complex (non-adjacent glide), Low-Central becoming High-Front, Tense Neutral becoming Spread, Unlengthened.</a:t>
              </a:r>
            </a:p>
          </p:txBody>
        </p:sp>
      </p:grpSp>
      <p:grpSp>
        <p:nvGrpSpPr>
          <p:cNvPr id="3084" name="Group"/>
          <p:cNvGrpSpPr/>
          <p:nvPr/>
        </p:nvGrpSpPr>
        <p:grpSpPr>
          <a:xfrm>
            <a:off x="714348" y="4857760"/>
            <a:ext cx="1828801" cy="1071571"/>
            <a:chOff x="0" y="0"/>
            <a:chExt cx="1828800" cy="1071569"/>
          </a:xfrm>
        </p:grpSpPr>
        <p:sp>
          <p:nvSpPr>
            <p:cNvPr id="3082" name="Rectangle"/>
            <p:cNvSpPr/>
            <p:nvPr/>
          </p:nvSpPr>
          <p:spPr>
            <a:xfrm>
              <a:off x="0" y="0"/>
              <a:ext cx="1828800" cy="1071570"/>
            </a:xfrm>
            <a:prstGeom prst="rect">
              <a:avLst/>
            </a:prstGeom>
            <a:gradFill flip="none" rotWithShape="1">
              <a:gsLst>
                <a:gs pos="0">
                  <a:srgbClr val="A3AB4F"/>
                </a:gs>
                <a:gs pos="80000">
                  <a:srgbClr val="D7E168"/>
                </a:gs>
                <a:gs pos="100000">
                  <a:srgbClr val="DAE466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83" name="[a:] Voiced, Complex (non-adjacent glide), Low-Central becoming High-Front, Tense Neutral becoming Spread, Lengthened."/>
            <p:cNvSpPr txBox="1"/>
            <p:nvPr/>
          </p:nvSpPr>
          <p:spPr>
            <a:xfrm>
              <a:off x="0" y="0"/>
              <a:ext cx="1828800" cy="101632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spcBef>
                  <a:spcPts val="1000"/>
                </a:spcBef>
                <a:defRPr>
                  <a:solidFill>
                    <a:schemeClr val="accent3">
                      <a:lumOff val="44000"/>
                    </a:schemeClr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 b="1">
                  <a:solidFill>
                    <a:srgbClr val="000000"/>
                  </a:solidFill>
                </a:rPr>
                <a:t>[a</a:t>
              </a:r>
              <a:r>
                <a:rPr sz="1000">
                  <a:solidFill>
                    <a:srgbClr val="000000"/>
                  </a:solidFill>
                  <a:latin typeface="MS Reference Sans Serif"/>
                  <a:ea typeface="MS Reference Sans Serif"/>
                  <a:cs typeface="MS Reference Sans Serif"/>
                  <a:sym typeface="MS Reference Sans Serif"/>
                </a:rPr>
                <a:t></a:t>
              </a:r>
              <a:r>
                <a:rPr sz="1000" b="1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:</a:t>
              </a:r>
              <a:r>
                <a:rPr sz="1000" b="1">
                  <a:solidFill>
                    <a:srgbClr val="000000"/>
                  </a:solidFill>
                </a:rPr>
                <a:t>]</a:t>
              </a:r>
              <a:r>
                <a:rPr sz="1000">
                  <a:solidFill>
                    <a:srgbClr val="000000"/>
                  </a:solidFill>
                </a:rPr>
                <a:t> Voiced, Complex (non-adjacent glide), Low-Central becoming High-Front, Tense Neutral becoming Spread, Lengthened.</a:t>
              </a:r>
            </a:p>
          </p:txBody>
        </p:sp>
      </p:grpSp>
      <p:grpSp>
        <p:nvGrpSpPr>
          <p:cNvPr id="3087" name="Group"/>
          <p:cNvGrpSpPr/>
          <p:nvPr/>
        </p:nvGrpSpPr>
        <p:grpSpPr>
          <a:xfrm>
            <a:off x="2928926" y="4643446"/>
            <a:ext cx="1643074" cy="1036636"/>
            <a:chOff x="0" y="0"/>
            <a:chExt cx="1643072" cy="1036634"/>
          </a:xfrm>
        </p:grpSpPr>
        <p:sp>
          <p:nvSpPr>
            <p:cNvPr id="3085" name="Rectangle"/>
            <p:cNvSpPr/>
            <p:nvPr/>
          </p:nvSpPr>
          <p:spPr>
            <a:xfrm>
              <a:off x="0" y="0"/>
              <a:ext cx="1643073" cy="1000125"/>
            </a:xfrm>
            <a:prstGeom prst="rect">
              <a:avLst/>
            </a:prstGeom>
            <a:gradFill flip="none" rotWithShape="1">
              <a:gsLst>
                <a:gs pos="0">
                  <a:srgbClr val="A3AB4F"/>
                </a:gs>
                <a:gs pos="80000">
                  <a:srgbClr val="D7E168"/>
                </a:gs>
                <a:gs pos="100000">
                  <a:srgbClr val="DAE466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86" name="[oɪ̯] Voiced, Complex (non-adjacent glide), Mid-Back becoming High-Front, Rounded becoming Spread, Unlengthened."/>
            <p:cNvSpPr txBox="1"/>
            <p:nvPr/>
          </p:nvSpPr>
          <p:spPr>
            <a:xfrm>
              <a:off x="0" y="0"/>
              <a:ext cx="1643073" cy="103663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spcBef>
                  <a:spcPts val="1000"/>
                </a:spcBef>
                <a:defRPr>
                  <a:solidFill>
                    <a:schemeClr val="accent3">
                      <a:lumOff val="44000"/>
                    </a:schemeClr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 b="1">
                  <a:solidFill>
                    <a:srgbClr val="000000"/>
                  </a:solidFill>
                </a:rPr>
                <a:t>[</a:t>
              </a:r>
              <a:r>
                <a:rPr sz="1000" b="1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</a:t>
              </a:r>
              <a:r>
                <a:rPr sz="1000">
                  <a:solidFill>
                    <a:srgbClr val="000000"/>
                  </a:solidFill>
                  <a:latin typeface="Arial Unicode MS"/>
                  <a:ea typeface="Arial Unicode MS"/>
                  <a:cs typeface="Arial Unicode MS"/>
                  <a:sym typeface="Arial Unicode MS"/>
                </a:rPr>
                <a:t>ɪ̯</a:t>
              </a:r>
              <a:r>
                <a:rPr sz="1000" b="1">
                  <a:solidFill>
                    <a:srgbClr val="000000"/>
                  </a:solidFill>
                </a:rPr>
                <a:t>] </a:t>
              </a:r>
              <a:r>
                <a:rPr sz="1000">
                  <a:solidFill>
                    <a:srgbClr val="000000"/>
                  </a:solidFill>
                </a:rPr>
                <a:t>Voiced, Complex (non-adjacent glide), Mid-Back becoming High-Front, Rounded becoming Spread, Unlengthened.</a:t>
              </a:r>
            </a:p>
          </p:txBody>
        </p:sp>
      </p:grpSp>
      <p:grpSp>
        <p:nvGrpSpPr>
          <p:cNvPr id="3090" name="Group"/>
          <p:cNvGrpSpPr/>
          <p:nvPr/>
        </p:nvGrpSpPr>
        <p:grpSpPr>
          <a:xfrm>
            <a:off x="4857751" y="5143511"/>
            <a:ext cx="1643074" cy="1143010"/>
            <a:chOff x="0" y="0"/>
            <a:chExt cx="1643072" cy="1143008"/>
          </a:xfrm>
        </p:grpSpPr>
        <p:sp>
          <p:nvSpPr>
            <p:cNvPr id="3088" name="Rectangle"/>
            <p:cNvSpPr/>
            <p:nvPr/>
          </p:nvSpPr>
          <p:spPr>
            <a:xfrm>
              <a:off x="0" y="-1"/>
              <a:ext cx="1643073" cy="1143010"/>
            </a:xfrm>
            <a:prstGeom prst="rect">
              <a:avLst/>
            </a:prstGeom>
            <a:gradFill flip="none" rotWithShape="1">
              <a:gsLst>
                <a:gs pos="0">
                  <a:srgbClr val="70889C"/>
                </a:gs>
                <a:gs pos="80000">
                  <a:srgbClr val="93B3CD"/>
                </a:gs>
                <a:gs pos="100000">
                  <a:srgbClr val="93B4CF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89" name="[ɔ ɪ̯] Voiced, Complex (non-adjacent glide), Low-Back becoming High-Front, Rounded becoming Spread, Unlengthened."/>
            <p:cNvSpPr txBox="1"/>
            <p:nvPr/>
          </p:nvSpPr>
          <p:spPr>
            <a:xfrm>
              <a:off x="0" y="-1"/>
              <a:ext cx="1643073" cy="1031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just">
                <a:spcBef>
                  <a:spcPts val="1000"/>
                </a:spcBef>
                <a:defRPr>
                  <a:solidFill>
                    <a:schemeClr val="accent3">
                      <a:lumOff val="44000"/>
                    </a:schemeClr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 b="1" dirty="0">
                  <a:solidFill>
                    <a:srgbClr val="000000"/>
                  </a:solidFill>
                </a:rPr>
                <a:t>[</a:t>
              </a:r>
              <a:r>
                <a:rPr sz="1000" b="1" dirty="0" err="1">
                  <a:solidFill>
                    <a:srgbClr val="000000"/>
                  </a:solidFill>
                </a:rPr>
                <a:t>ɔ</a:t>
              </a:r>
              <a:r>
                <a:rPr sz="1000" dirty="0" err="1">
                  <a:solidFill>
                    <a:srgbClr val="000000"/>
                  </a:solidFill>
                  <a:latin typeface="Arial Unicode MS"/>
                  <a:ea typeface="Arial Unicode MS"/>
                  <a:cs typeface="Arial Unicode MS"/>
                  <a:sym typeface="Arial Unicode MS"/>
                </a:rPr>
                <a:t>ɪ</a:t>
              </a:r>
              <a:r>
                <a:rPr sz="1000" dirty="0">
                  <a:solidFill>
                    <a:srgbClr val="000000"/>
                  </a:solidFill>
                  <a:latin typeface="Arial Unicode MS"/>
                  <a:ea typeface="Arial Unicode MS"/>
                  <a:cs typeface="Arial Unicode MS"/>
                  <a:sym typeface="Arial Unicode MS"/>
                </a:rPr>
                <a:t>̯</a:t>
              </a:r>
              <a:r>
                <a:rPr sz="1000" b="1" dirty="0">
                  <a:solidFill>
                    <a:srgbClr val="000000"/>
                  </a:solidFill>
                </a:rPr>
                <a:t>] </a:t>
              </a:r>
              <a:r>
                <a:rPr sz="1000" dirty="0">
                  <a:solidFill>
                    <a:srgbClr val="000000"/>
                  </a:solidFill>
                </a:rPr>
                <a:t>Voiced, Complex (non-adjacent glide), Low-Back becoming High-Front, Rounded becoming Spread, Unlengthened.</a:t>
              </a:r>
            </a:p>
          </p:txBody>
        </p:sp>
      </p:grpSp>
      <p:grpSp>
        <p:nvGrpSpPr>
          <p:cNvPr id="3093" name="Group"/>
          <p:cNvGrpSpPr/>
          <p:nvPr/>
        </p:nvGrpSpPr>
        <p:grpSpPr>
          <a:xfrm>
            <a:off x="4857751" y="3643314"/>
            <a:ext cx="1643065" cy="1214447"/>
            <a:chOff x="0" y="0"/>
            <a:chExt cx="1643064" cy="1214446"/>
          </a:xfrm>
        </p:grpSpPr>
        <p:sp>
          <p:nvSpPr>
            <p:cNvPr id="3091" name="Rectangle"/>
            <p:cNvSpPr/>
            <p:nvPr/>
          </p:nvSpPr>
          <p:spPr>
            <a:xfrm>
              <a:off x="-1" y="-1"/>
              <a:ext cx="1643066" cy="1214448"/>
            </a:xfrm>
            <a:prstGeom prst="rect">
              <a:avLst/>
            </a:prstGeom>
            <a:gradFill flip="none" rotWithShape="1">
              <a:gsLst>
                <a:gs pos="0">
                  <a:srgbClr val="70889C"/>
                </a:gs>
                <a:gs pos="80000">
                  <a:srgbClr val="93B3CD"/>
                </a:gs>
                <a:gs pos="100000">
                  <a:srgbClr val="93B4CF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just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92" name="[ɔ ɪ̯:] Voiced, Complex (non-adjacent glide), Low-Back becoming High-Front, Rounded becoming Spread, Lengthened."/>
            <p:cNvSpPr txBox="1"/>
            <p:nvPr/>
          </p:nvSpPr>
          <p:spPr>
            <a:xfrm>
              <a:off x="-1" y="-1"/>
              <a:ext cx="1643066" cy="1031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just">
                <a:spcBef>
                  <a:spcPts val="1000"/>
                </a:spcBef>
                <a:defRPr>
                  <a:solidFill>
                    <a:schemeClr val="accent3">
                      <a:lumOff val="44000"/>
                    </a:schemeClr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 b="1" dirty="0">
                  <a:solidFill>
                    <a:srgbClr val="000000"/>
                  </a:solidFill>
                </a:rPr>
                <a:t>[</a:t>
              </a:r>
              <a:r>
                <a:rPr sz="1000" b="1" dirty="0" err="1">
                  <a:solidFill>
                    <a:srgbClr val="000000"/>
                  </a:solidFill>
                </a:rPr>
                <a:t>ɔ</a:t>
              </a:r>
              <a:r>
                <a:rPr sz="1000" dirty="0" err="1">
                  <a:solidFill>
                    <a:srgbClr val="000000"/>
                  </a:solidFill>
                  <a:latin typeface="Arial Unicode MS"/>
                  <a:ea typeface="Arial Unicode MS"/>
                  <a:cs typeface="Arial Unicode MS"/>
                  <a:sym typeface="Arial Unicode MS"/>
                </a:rPr>
                <a:t>ɪ</a:t>
              </a:r>
              <a:r>
                <a:rPr sz="1000" dirty="0">
                  <a:solidFill>
                    <a:srgbClr val="000000"/>
                  </a:solidFill>
                  <a:latin typeface="Arial Unicode MS"/>
                  <a:ea typeface="Arial Unicode MS"/>
                  <a:cs typeface="Arial Unicode MS"/>
                  <a:sym typeface="Arial Unicode MS"/>
                </a:rPr>
                <a:t>̯:</a:t>
              </a:r>
              <a:r>
                <a:rPr sz="1000" b="1" dirty="0">
                  <a:solidFill>
                    <a:srgbClr val="000000"/>
                  </a:solidFill>
                </a:rPr>
                <a:t>] </a:t>
              </a:r>
              <a:r>
                <a:rPr sz="1000" dirty="0">
                  <a:solidFill>
                    <a:srgbClr val="000000"/>
                  </a:solidFill>
                </a:rPr>
                <a:t>Voiced, Complex (non-adjacent glide), Low-Back becoming High-Front, Rounded becoming Spread, Lengthened.</a:t>
              </a:r>
            </a:p>
          </p:txBody>
        </p:sp>
      </p:grpSp>
      <p:grpSp>
        <p:nvGrpSpPr>
          <p:cNvPr id="3096" name="Group"/>
          <p:cNvGrpSpPr/>
          <p:nvPr/>
        </p:nvGrpSpPr>
        <p:grpSpPr>
          <a:xfrm>
            <a:off x="7072330" y="1125052"/>
            <a:ext cx="1643062" cy="2250441"/>
            <a:chOff x="0" y="0"/>
            <a:chExt cx="1643060" cy="2250439"/>
          </a:xfrm>
        </p:grpSpPr>
        <p:sp>
          <p:nvSpPr>
            <p:cNvPr id="3094" name="Rectangle"/>
            <p:cNvSpPr/>
            <p:nvPr/>
          </p:nvSpPr>
          <p:spPr>
            <a:xfrm>
              <a:off x="0" y="375121"/>
              <a:ext cx="1643061" cy="1500198"/>
            </a:xfrm>
            <a:prstGeom prst="rect">
              <a:avLst/>
            </a:prstGeom>
            <a:gradFill flip="none" rotWithShape="1">
              <a:gsLst>
                <a:gs pos="0">
                  <a:srgbClr val="70889C"/>
                </a:gs>
                <a:gs pos="80000">
                  <a:srgbClr val="93B3CD"/>
                </a:gs>
                <a:gs pos="100000">
                  <a:srgbClr val="93B4CF"/>
                </a:gs>
              </a:gsLst>
              <a:lin ang="16200000" scaled="0"/>
            </a:gradFill>
            <a:ln w="12700" cap="flat">
              <a:noFill/>
              <a:miter lim="400000"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spcBef>
                  <a:spcPts val="1000"/>
                </a:spcBef>
                <a:defRPr sz="12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95" name="/aw/ Voiced, Complex (non-adjacent glide), Low-Central becoming High-Back, Neutral becoming Rounded."/>
            <p:cNvSpPr txBox="1"/>
            <p:nvPr/>
          </p:nvSpPr>
          <p:spPr>
            <a:xfrm>
              <a:off x="0" y="-1"/>
              <a:ext cx="1643061" cy="2250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spcBef>
                  <a:spcPts val="1000"/>
                </a:spcBef>
                <a:defRPr>
                  <a:solidFill>
                    <a:schemeClr val="accent3">
                      <a:lumOff val="44000"/>
                    </a:schemeClr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endParaRPr sz="1200" b="1"/>
            </a:p>
            <a:p>
              <a:pPr algn="ctr">
                <a:spcBef>
                  <a:spcPts val="1000"/>
                </a:spcBef>
                <a:defRPr>
                  <a:solidFill>
                    <a:schemeClr val="accent3">
                      <a:lumOff val="44000"/>
                    </a:schemeClr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200" b="1">
                  <a:solidFill>
                    <a:srgbClr val="000000"/>
                  </a:solidFill>
                </a:rPr>
                <a:t>/aw/ Voiced, Complex (non-adjacent glide), Low-Central becoming High-Back, Neutral becoming Rounded.</a:t>
              </a:r>
              <a:endParaRPr sz="1200"/>
            </a:p>
          </p:txBody>
        </p:sp>
      </p:grpSp>
      <p:grpSp>
        <p:nvGrpSpPr>
          <p:cNvPr id="3099" name="Group"/>
          <p:cNvGrpSpPr/>
          <p:nvPr/>
        </p:nvGrpSpPr>
        <p:grpSpPr>
          <a:xfrm>
            <a:off x="7000892" y="3214685"/>
            <a:ext cx="1828801" cy="1000132"/>
            <a:chOff x="0" y="0"/>
            <a:chExt cx="1828800" cy="1000131"/>
          </a:xfrm>
        </p:grpSpPr>
        <p:sp>
          <p:nvSpPr>
            <p:cNvPr id="3097" name="Rectangle"/>
            <p:cNvSpPr/>
            <p:nvPr/>
          </p:nvSpPr>
          <p:spPr>
            <a:xfrm>
              <a:off x="0" y="-1"/>
              <a:ext cx="1828800" cy="1000133"/>
            </a:xfrm>
            <a:prstGeom prst="rect">
              <a:avLst/>
            </a:prstGeom>
            <a:gradFill flip="none" rotWithShape="1">
              <a:gsLst>
                <a:gs pos="0">
                  <a:srgbClr val="70889C"/>
                </a:gs>
                <a:gs pos="80000">
                  <a:srgbClr val="93B3CD"/>
                </a:gs>
                <a:gs pos="100000">
                  <a:srgbClr val="93B4CF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98" name="[a] Voiced, Complex (non-adjacent glide), Low-Central becoming High-Back, Neutral becoming Spread, Unlengthened."/>
            <p:cNvSpPr txBox="1"/>
            <p:nvPr/>
          </p:nvSpPr>
          <p:spPr>
            <a:xfrm>
              <a:off x="0" y="-1"/>
              <a:ext cx="1828800" cy="8596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spcBef>
                  <a:spcPts val="1000"/>
                </a:spcBef>
                <a:defRPr>
                  <a:solidFill>
                    <a:schemeClr val="accent3">
                      <a:lumOff val="44000"/>
                    </a:schemeClr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 b="1" dirty="0">
                  <a:solidFill>
                    <a:srgbClr val="000000"/>
                  </a:solidFill>
                </a:rPr>
                <a:t>[a</a:t>
              </a:r>
              <a:r>
                <a:rPr lang="es-EC" sz="1000" b="0" i="0" dirty="0">
                  <a:solidFill>
                    <a:srgbClr val="000000"/>
                  </a:solidFill>
                  <a:effectLst/>
                  <a:latin typeface="Charis SIL"/>
                </a:rPr>
                <a:t>ʊ̯</a:t>
              </a:r>
              <a:r>
                <a:rPr sz="1000" b="1" dirty="0">
                  <a:solidFill>
                    <a:srgbClr val="000000"/>
                  </a:solidFill>
                </a:rPr>
                <a:t>] </a:t>
              </a:r>
              <a:r>
                <a:rPr sz="1000" dirty="0">
                  <a:solidFill>
                    <a:srgbClr val="000000"/>
                  </a:solidFill>
                </a:rPr>
                <a:t>Voiced, Complex (non-adjacent glide), Low-Central becoming High-Back, Neutral becoming Spread, Unlengthened.</a:t>
              </a:r>
            </a:p>
          </p:txBody>
        </p:sp>
      </p:grpSp>
      <p:grpSp>
        <p:nvGrpSpPr>
          <p:cNvPr id="3102" name="Group"/>
          <p:cNvGrpSpPr/>
          <p:nvPr/>
        </p:nvGrpSpPr>
        <p:grpSpPr>
          <a:xfrm>
            <a:off x="7000892" y="4357694"/>
            <a:ext cx="1828801" cy="1000133"/>
            <a:chOff x="0" y="0"/>
            <a:chExt cx="1828800" cy="1000131"/>
          </a:xfrm>
        </p:grpSpPr>
        <p:sp>
          <p:nvSpPr>
            <p:cNvPr id="3100" name="Rectangle"/>
            <p:cNvSpPr/>
            <p:nvPr/>
          </p:nvSpPr>
          <p:spPr>
            <a:xfrm>
              <a:off x="0" y="0"/>
              <a:ext cx="1828800" cy="1000132"/>
            </a:xfrm>
            <a:prstGeom prst="rect">
              <a:avLst/>
            </a:prstGeom>
            <a:gradFill flip="none" rotWithShape="1">
              <a:gsLst>
                <a:gs pos="0">
                  <a:srgbClr val="70889C"/>
                </a:gs>
                <a:gs pos="80000">
                  <a:srgbClr val="93B3CD"/>
                </a:gs>
                <a:gs pos="100000">
                  <a:srgbClr val="93B4CF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101" name="[a:] Voiced, Complex (non-adjacent glide), Low-Central becoming High-Back, Neutral becoming Rounded, Lengthened."/>
            <p:cNvSpPr txBox="1"/>
            <p:nvPr/>
          </p:nvSpPr>
          <p:spPr>
            <a:xfrm>
              <a:off x="0" y="0"/>
              <a:ext cx="1828800" cy="8807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spcBef>
                  <a:spcPts val="1000"/>
                </a:spcBef>
                <a:defRPr>
                  <a:solidFill>
                    <a:schemeClr val="accent3">
                      <a:lumOff val="44000"/>
                    </a:schemeClr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 b="1" dirty="0">
                  <a:solidFill>
                    <a:srgbClr val="000000"/>
                  </a:solidFill>
                </a:rPr>
                <a:t>[a</a:t>
              </a:r>
              <a:r>
                <a:rPr lang="es-EC" sz="1000" b="0" i="0" dirty="0">
                  <a:solidFill>
                    <a:srgbClr val="000000"/>
                  </a:solidFill>
                  <a:effectLst/>
                  <a:latin typeface="Charis SIL"/>
                </a:rPr>
                <a:t>ʊ̯</a:t>
              </a:r>
              <a:r>
                <a:rPr sz="1000" dirty="0">
                  <a:solidFill>
                    <a:srgbClr val="000000"/>
                  </a:solidFill>
                  <a:latin typeface="Arial Unicode MS"/>
                  <a:ea typeface="Arial Unicode MS"/>
                  <a:cs typeface="Arial Unicode MS"/>
                  <a:sym typeface="Arial Unicode MS"/>
                </a:rPr>
                <a:t>:</a:t>
              </a:r>
              <a:r>
                <a:rPr sz="1000" b="1" dirty="0">
                  <a:solidFill>
                    <a:srgbClr val="000000"/>
                  </a:solidFill>
                </a:rPr>
                <a:t>] </a:t>
              </a:r>
              <a:r>
                <a:rPr sz="1000" dirty="0">
                  <a:solidFill>
                    <a:srgbClr val="000000"/>
                  </a:solidFill>
                </a:rPr>
                <a:t>Voiced, Complex (non-adjacent glide), Low-Central becoming High-Back, Neutral becoming Rounded</a:t>
              </a:r>
              <a:r>
                <a:rPr sz="1000" dirty="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,</a:t>
              </a:r>
              <a:r>
                <a:rPr sz="1000" dirty="0">
                  <a:solidFill>
                    <a:srgbClr val="000000"/>
                  </a:solidFill>
                </a:rPr>
                <a:t> Lengthened.</a:t>
              </a:r>
            </a:p>
          </p:txBody>
        </p:sp>
      </p:grpSp>
      <p:grpSp>
        <p:nvGrpSpPr>
          <p:cNvPr id="3105" name="Group"/>
          <p:cNvGrpSpPr/>
          <p:nvPr/>
        </p:nvGrpSpPr>
        <p:grpSpPr>
          <a:xfrm>
            <a:off x="7000892" y="5500701"/>
            <a:ext cx="1828801" cy="1000133"/>
            <a:chOff x="0" y="0"/>
            <a:chExt cx="1828800" cy="1000131"/>
          </a:xfrm>
        </p:grpSpPr>
        <p:sp>
          <p:nvSpPr>
            <p:cNvPr id="3103" name="Rectangle"/>
            <p:cNvSpPr/>
            <p:nvPr/>
          </p:nvSpPr>
          <p:spPr>
            <a:xfrm>
              <a:off x="0" y="0"/>
              <a:ext cx="1828800" cy="1000132"/>
            </a:xfrm>
            <a:prstGeom prst="rect">
              <a:avLst/>
            </a:prstGeom>
            <a:gradFill flip="none" rotWithShape="1">
              <a:gsLst>
                <a:gs pos="0">
                  <a:srgbClr val="70889C"/>
                </a:gs>
                <a:gs pos="80000">
                  <a:srgbClr val="93B3CD"/>
                </a:gs>
                <a:gs pos="100000">
                  <a:srgbClr val="93B4CF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104" name="[a] Voiced, Complex (non-adjacent glide), Low-Central becoming High-Back, Neutral becoming Rounded, Unlengthened."/>
            <p:cNvSpPr txBox="1"/>
            <p:nvPr/>
          </p:nvSpPr>
          <p:spPr>
            <a:xfrm>
              <a:off x="0" y="0"/>
              <a:ext cx="1828800" cy="8604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spcBef>
                  <a:spcPts val="1000"/>
                </a:spcBef>
                <a:defRPr>
                  <a:solidFill>
                    <a:schemeClr val="accent3">
                      <a:lumOff val="44000"/>
                    </a:schemeClr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r>
                <a:rPr sz="1000" b="1" dirty="0">
                  <a:solidFill>
                    <a:srgbClr val="000000"/>
                  </a:solidFill>
                </a:rPr>
                <a:t>[a</a:t>
              </a:r>
              <a:r>
                <a:rPr lang="es-EC" sz="1000" b="0" i="0" dirty="0">
                  <a:solidFill>
                    <a:srgbClr val="000000"/>
                  </a:solidFill>
                  <a:effectLst/>
                  <a:latin typeface="Charis SIL"/>
                </a:rPr>
                <a:t>ʊ̯</a:t>
              </a:r>
              <a:r>
                <a:rPr sz="1000" b="1" dirty="0">
                  <a:solidFill>
                    <a:srgbClr val="000000"/>
                  </a:solidFill>
                </a:rPr>
                <a:t>] </a:t>
              </a:r>
              <a:r>
                <a:rPr sz="1000" dirty="0">
                  <a:solidFill>
                    <a:srgbClr val="000000"/>
                  </a:solidFill>
                </a:rPr>
                <a:t>Voiced, Complex (non-adjacent glide), Low-Central becoming High-Back, Neutral becoming Rounded</a:t>
              </a:r>
              <a:r>
                <a:rPr sz="1000" dirty="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,</a:t>
              </a:r>
              <a:r>
                <a:rPr sz="1000" dirty="0">
                  <a:solidFill>
                    <a:srgbClr val="000000"/>
                  </a:solidFill>
                </a:rPr>
                <a:t> Unlengthened.</a:t>
              </a:r>
            </a:p>
          </p:txBody>
        </p:sp>
      </p:grpSp>
      <p:sp>
        <p:nvSpPr>
          <p:cNvPr id="3106" name="Line"/>
          <p:cNvSpPr/>
          <p:nvPr/>
        </p:nvSpPr>
        <p:spPr>
          <a:xfrm flipH="1">
            <a:off x="1549400" y="1790699"/>
            <a:ext cx="22226" cy="223839"/>
          </a:xfrm>
          <a:prstGeom prst="line">
            <a:avLst/>
          </a:prstGeom>
          <a:ln w="38100">
            <a:solidFill>
              <a:srgbClr val="D2DA7A"/>
            </a:solidFill>
            <a:bevel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107" name="Line"/>
          <p:cNvSpPr/>
          <p:nvPr/>
        </p:nvSpPr>
        <p:spPr>
          <a:xfrm>
            <a:off x="1549400" y="3157538"/>
            <a:ext cx="22226" cy="357188"/>
          </a:xfrm>
          <a:prstGeom prst="line">
            <a:avLst/>
          </a:prstGeom>
          <a:ln w="38100">
            <a:solidFill>
              <a:srgbClr val="D2DA7A"/>
            </a:solidFill>
            <a:bevel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108" name="Line"/>
          <p:cNvSpPr/>
          <p:nvPr/>
        </p:nvSpPr>
        <p:spPr>
          <a:xfrm>
            <a:off x="7893860" y="3000370"/>
            <a:ext cx="21415" cy="357193"/>
          </a:xfrm>
          <a:prstGeom prst="line">
            <a:avLst/>
          </a:prstGeom>
          <a:ln w="38100">
            <a:solidFill>
              <a:srgbClr val="D2DA7A"/>
            </a:solidFill>
            <a:bevel/>
            <a:tailEnd type="triangle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109" name="Line"/>
          <p:cNvSpPr/>
          <p:nvPr/>
        </p:nvSpPr>
        <p:spPr>
          <a:xfrm rot="10800000" flipV="1">
            <a:off x="1571625" y="500062"/>
            <a:ext cx="928688" cy="809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316" y="0"/>
                </a:lnTo>
                <a:lnTo>
                  <a:pt x="21316" y="11847"/>
                </a:lnTo>
                <a:lnTo>
                  <a:pt x="21600" y="11847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D2DA7A"/>
            </a:solidFill>
            <a:bevel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endParaRPr/>
          </a:p>
        </p:txBody>
      </p:sp>
      <p:sp>
        <p:nvSpPr>
          <p:cNvPr id="3110" name="Line"/>
          <p:cNvSpPr/>
          <p:nvPr/>
        </p:nvSpPr>
        <p:spPr>
          <a:xfrm>
            <a:off x="6343650" y="528637"/>
            <a:ext cx="792546" cy="542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11000"/>
                </a:lnTo>
                <a:lnTo>
                  <a:pt x="19859" y="11000"/>
                </a:lnTo>
                <a:lnTo>
                  <a:pt x="19859" y="21600"/>
                </a:lnTo>
              </a:path>
            </a:pathLst>
          </a:custGeom>
          <a:ln w="38100">
            <a:solidFill>
              <a:srgbClr val="D2DA7A"/>
            </a:solidFill>
            <a:bevel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endParaRPr/>
          </a:p>
        </p:txBody>
      </p:sp>
      <p:sp>
        <p:nvSpPr>
          <p:cNvPr id="3111" name="Line"/>
          <p:cNvSpPr/>
          <p:nvPr/>
        </p:nvSpPr>
        <p:spPr>
          <a:xfrm>
            <a:off x="3749039" y="3643948"/>
            <a:ext cx="1" cy="1000126"/>
          </a:xfrm>
          <a:prstGeom prst="line">
            <a:avLst/>
          </a:prstGeom>
          <a:ln w="38100">
            <a:solidFill>
              <a:srgbClr val="D2DA7A"/>
            </a:solidFill>
            <a:bevel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112" name="Line"/>
          <p:cNvSpPr/>
          <p:nvPr/>
        </p:nvSpPr>
        <p:spPr>
          <a:xfrm flipH="1">
            <a:off x="5715000" y="3429003"/>
            <a:ext cx="4" cy="214311"/>
          </a:xfrm>
          <a:prstGeom prst="line">
            <a:avLst/>
          </a:prstGeom>
          <a:ln w="38100">
            <a:solidFill>
              <a:srgbClr val="D2DA7A"/>
            </a:solidFill>
            <a:bevel/>
            <a:tailEnd type="triangle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113" name="Line"/>
          <p:cNvSpPr/>
          <p:nvPr/>
        </p:nvSpPr>
        <p:spPr>
          <a:xfrm rot="10800000" flipV="1">
            <a:off x="4537505" y="2714625"/>
            <a:ext cx="322627" cy="26003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213" y="21600"/>
                </a:lnTo>
              </a:path>
            </a:pathLst>
          </a:custGeom>
          <a:ln>
            <a:solidFill>
              <a:srgbClr val="CFD775"/>
            </a:solidFill>
            <a:bevel/>
            <a:tailEnd type="triangle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114" name="Line"/>
          <p:cNvSpPr/>
          <p:nvPr/>
        </p:nvSpPr>
        <p:spPr>
          <a:xfrm rot="5400000">
            <a:off x="5684970" y="3570420"/>
            <a:ext cx="2555366" cy="2193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24" y="0"/>
                </a:moveTo>
                <a:lnTo>
                  <a:pt x="0" y="0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7036"/>
                </a:lnTo>
              </a:path>
            </a:pathLst>
          </a:custGeom>
          <a:ln>
            <a:solidFill>
              <a:srgbClr val="CFD775"/>
            </a:solidFill>
            <a:bevel/>
            <a:tailEnd type="triangle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115" name="Line"/>
          <p:cNvSpPr/>
          <p:nvPr/>
        </p:nvSpPr>
        <p:spPr>
          <a:xfrm rot="10800000" flipV="1">
            <a:off x="6772220" y="2392363"/>
            <a:ext cx="300093" cy="36369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5142" y="21600"/>
                </a:lnTo>
              </a:path>
            </a:pathLst>
          </a:custGeom>
          <a:ln>
            <a:solidFill>
              <a:srgbClr val="CFD775"/>
            </a:solidFill>
            <a:bevel/>
            <a:tailEnd type="triangle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116" name="Line"/>
          <p:cNvSpPr/>
          <p:nvPr/>
        </p:nvSpPr>
        <p:spPr>
          <a:xfrm rot="10800000" flipH="1" flipV="1">
            <a:off x="348784" y="2586038"/>
            <a:ext cx="308440" cy="26066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592" y="0"/>
                </a:moveTo>
                <a:lnTo>
                  <a:pt x="0" y="0"/>
                </a:lnTo>
                <a:lnTo>
                  <a:pt x="0" y="21600"/>
                </a:lnTo>
                <a:lnTo>
                  <a:pt x="21600" y="21600"/>
                </a:lnTo>
              </a:path>
            </a:pathLst>
          </a:custGeom>
          <a:ln>
            <a:solidFill>
              <a:srgbClr val="CFD775"/>
            </a:solidFill>
            <a:bevel/>
            <a:tailEnd type="triangle"/>
          </a:ln>
        </p:spPr>
        <p:txBody>
          <a:bodyPr lIns="45719" rIns="45719" anchor="ctr"/>
          <a:lstStyle/>
          <a:p>
            <a:endParaRPr/>
          </a:p>
        </p:txBody>
      </p:sp>
      <p:grpSp>
        <p:nvGrpSpPr>
          <p:cNvPr id="3119" name="Group"/>
          <p:cNvGrpSpPr/>
          <p:nvPr/>
        </p:nvGrpSpPr>
        <p:grpSpPr>
          <a:xfrm>
            <a:off x="8429652" y="6572247"/>
            <a:ext cx="357191" cy="285753"/>
            <a:chOff x="0" y="0"/>
            <a:chExt cx="357189" cy="285752"/>
          </a:xfrm>
        </p:grpSpPr>
        <p:sp>
          <p:nvSpPr>
            <p:cNvPr id="3117" name="Rectangle"/>
            <p:cNvSpPr/>
            <p:nvPr/>
          </p:nvSpPr>
          <p:spPr>
            <a:xfrm>
              <a:off x="0" y="-1"/>
              <a:ext cx="357190" cy="285754"/>
            </a:xfrm>
            <a:prstGeom prst="rect">
              <a:avLst/>
            </a:prstGeom>
            <a:gradFill flip="none" rotWithShape="1">
              <a:gsLst>
                <a:gs pos="0">
                  <a:srgbClr val="A3AB4F"/>
                </a:gs>
                <a:gs pos="80000">
                  <a:srgbClr val="D7E168"/>
                </a:gs>
                <a:gs pos="100000">
                  <a:srgbClr val="DAE466"/>
                </a:gs>
              </a:gsLst>
              <a:lin ang="16200000" scaled="0"/>
            </a:gradFill>
            <a:ln w="12700" cap="flat">
              <a:noFill/>
              <a:miter lim="400000"/>
              <a:tailEnd type="triangle" w="med" len="med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118" name="Shape"/>
            <p:cNvSpPr/>
            <p:nvPr/>
          </p:nvSpPr>
          <p:spPr>
            <a:xfrm>
              <a:off x="71437" y="35718"/>
              <a:ext cx="214315" cy="214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00" y="108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  <a:moveTo>
                    <a:pt x="27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270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circle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2000"/>
                                        <p:tgtEl>
                                          <p:spTgt spid="3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2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1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fill="hold" grpId="1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fill="hold" grpId="1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2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fill="hold" grpId="1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1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3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2000"/>
                                        <p:tgtEl>
                                          <p:spTgt spid="3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1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fill="hold" grpId="1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fill="hold" grpId="1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20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fill="hold" grpId="1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1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fill="hold" grpId="1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6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2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2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1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20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fill="hold" grpId="2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fill="hold" grpId="2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1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2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fill="hold" grpId="2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6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fill="hold" grpId="2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1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20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fill="hold" grpId="2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6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fill="hold" grpId="2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1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20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fill="hold" grpId="2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6" fill="hold"/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20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" grpId="1" animBg="1" advAuto="0"/>
      <p:bldP spid="3065" grpId="3" animBg="1" advAuto="0"/>
      <p:bldP spid="3069" grpId="14" animBg="1" advAuto="0"/>
      <p:bldP spid="3072" grpId="5" animBg="1" advAuto="0"/>
      <p:bldP spid="3075" grpId="10" animBg="1" advAuto="0"/>
      <p:bldP spid="3078" grpId="15" animBg="1" advAuto="0"/>
      <p:bldP spid="3081" grpId="7" animBg="1" advAuto="0"/>
      <p:bldP spid="3084" grpId="9" animBg="1" advAuto="0"/>
      <p:bldP spid="3087" grpId="12" animBg="1" advAuto="0"/>
      <p:bldP spid="3090" grpId="19" animBg="1" advAuto="0"/>
      <p:bldP spid="3093" grpId="17" animBg="1" advAuto="0"/>
      <p:bldP spid="3096" grpId="20" animBg="1" advAuto="0"/>
      <p:bldP spid="3099" grpId="22" animBg="1" advAuto="0"/>
      <p:bldP spid="3102" grpId="24" animBg="1" advAuto="0"/>
      <p:bldP spid="3105" grpId="26" animBg="1" advAuto="0"/>
      <p:bldP spid="3106" grpId="4" animBg="1" advAuto="0"/>
      <p:bldP spid="3107" grpId="6" animBg="1" advAuto="0"/>
      <p:bldP spid="3108" grpId="21" animBg="1" advAuto="0"/>
      <p:bldP spid="3109" grpId="2" animBg="1" advAuto="0"/>
      <p:bldP spid="3110" grpId="13" animBg="1" advAuto="0"/>
      <p:bldP spid="3111" grpId="11" animBg="1" advAuto="0"/>
      <p:bldP spid="3112" grpId="16" animBg="1" advAuto="0"/>
      <p:bldP spid="3113" grpId="18" animBg="1" advAuto="0"/>
      <p:bldP spid="3114" grpId="23" animBg="1" advAuto="0"/>
      <p:bldP spid="3115" grpId="25" animBg="1" advAuto="0"/>
      <p:bldP spid="3116" grpId="8" animBg="1" advAuto="0"/>
      <p:bldP spid="3119" grpId="27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23" name="Group"/>
          <p:cNvGrpSpPr/>
          <p:nvPr/>
        </p:nvGrpSpPr>
        <p:grpSpPr>
          <a:xfrm>
            <a:off x="8429652" y="6572247"/>
            <a:ext cx="357191" cy="285753"/>
            <a:chOff x="0" y="0"/>
            <a:chExt cx="357189" cy="285752"/>
          </a:xfrm>
        </p:grpSpPr>
        <p:sp>
          <p:nvSpPr>
            <p:cNvPr id="3121" name="Rectangle"/>
            <p:cNvSpPr/>
            <p:nvPr/>
          </p:nvSpPr>
          <p:spPr>
            <a:xfrm>
              <a:off x="0" y="-1"/>
              <a:ext cx="357190" cy="285754"/>
            </a:xfrm>
            <a:prstGeom prst="rect">
              <a:avLst/>
            </a:prstGeom>
            <a:gradFill flip="none" rotWithShape="1">
              <a:gsLst>
                <a:gs pos="0">
                  <a:srgbClr val="A3AB4F"/>
                </a:gs>
                <a:gs pos="80000">
                  <a:srgbClr val="D7E168"/>
                </a:gs>
                <a:gs pos="100000">
                  <a:srgbClr val="DAE466"/>
                </a:gs>
              </a:gsLst>
              <a:lin ang="16200000" scaled="0"/>
            </a:gradFill>
            <a:ln w="12700" cap="flat">
              <a:noFill/>
              <a:miter lim="400000"/>
              <a:tailEnd type="triangle" w="med" len="med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122" name="Shape"/>
            <p:cNvSpPr/>
            <p:nvPr/>
          </p:nvSpPr>
          <p:spPr>
            <a:xfrm>
              <a:off x="71437" y="35718"/>
              <a:ext cx="214315" cy="214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00" y="108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  <a:moveTo>
                    <a:pt x="27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270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</p:grpSp>
      <p:pic>
        <p:nvPicPr>
          <p:cNvPr id="3124" name="image49.png" descr="image4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850" y="1643063"/>
            <a:ext cx="6210300" cy="3571876"/>
          </a:xfrm>
          <a:prstGeom prst="rect">
            <a:avLst/>
          </a:prstGeom>
          <a:ln w="12700">
            <a:miter lim="400000"/>
          </a:ln>
          <a:effectLst>
            <a:outerShdw blurRad="127000" dist="38100" dir="2700000" rotWithShape="0">
              <a:srgbClr val="000000">
                <a:alpha val="45000"/>
              </a:srgbClr>
            </a:outerShdw>
          </a:effectLst>
        </p:spPr>
      </p:pic>
      <p:pic>
        <p:nvPicPr>
          <p:cNvPr id="3125" name="image49.tif" descr="image49.t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6850" y="1643063"/>
            <a:ext cx="6210300" cy="3571876"/>
          </a:xfrm>
          <a:prstGeom prst="rect">
            <a:avLst/>
          </a:prstGeom>
          <a:ln w="76200">
            <a:solidFill>
              <a:srgbClr val="FBE4B3"/>
            </a:solidFill>
            <a:miter/>
          </a:ln>
        </p:spPr>
      </p:pic>
      <p:grpSp>
        <p:nvGrpSpPr>
          <p:cNvPr id="3128" name="Group"/>
          <p:cNvGrpSpPr/>
          <p:nvPr/>
        </p:nvGrpSpPr>
        <p:grpSpPr>
          <a:xfrm>
            <a:off x="2571736" y="857231"/>
            <a:ext cx="4214843" cy="428629"/>
            <a:chOff x="0" y="0"/>
            <a:chExt cx="4214841" cy="428628"/>
          </a:xfrm>
        </p:grpSpPr>
        <p:sp>
          <p:nvSpPr>
            <p:cNvPr id="3126" name="Rectangle"/>
            <p:cNvSpPr/>
            <p:nvPr/>
          </p:nvSpPr>
          <p:spPr>
            <a:xfrm>
              <a:off x="0" y="-1"/>
              <a:ext cx="4214842" cy="428630"/>
            </a:xfrm>
            <a:prstGeom prst="rect">
              <a:avLst/>
            </a:prstGeom>
            <a:gradFill flip="none" rotWithShape="1">
              <a:gsLst>
                <a:gs pos="0">
                  <a:srgbClr val="F8FFB8"/>
                </a:gs>
                <a:gs pos="35000">
                  <a:srgbClr val="FAFFCC"/>
                </a:gs>
                <a:gs pos="100000">
                  <a:srgbClr val="FDFFEB"/>
                </a:gs>
              </a:gsLst>
              <a:lin ang="16200000" scaled="0"/>
            </a:gradFill>
            <a:ln w="9525" cap="flat">
              <a:solidFill>
                <a:srgbClr val="CFD775"/>
              </a:solidFill>
              <a:prstDash val="solid"/>
              <a:bevel/>
              <a:tailEnd type="triangle" w="med" len="med"/>
            </a:ln>
            <a:effectLst>
              <a:outerShdw blurRad="63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1000"/>
                </a:spcBef>
                <a:defRPr sz="2000" b="1">
                  <a:solidFill>
                    <a:srgbClr val="373D54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127" name="OTHER GLIDED SOUNDS"/>
            <p:cNvSpPr txBox="1"/>
            <p:nvPr/>
          </p:nvSpPr>
          <p:spPr>
            <a:xfrm>
              <a:off x="0" y="-1"/>
              <a:ext cx="4214842" cy="396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1000"/>
                </a:spcBef>
                <a:defRPr sz="2000" b="1">
                  <a:solidFill>
                    <a:srgbClr val="373D54"/>
                  </a:solidFill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pPr>
                <a:defRPr sz="1800" b="0">
                  <a:solidFill>
                    <a:srgbClr val="000000"/>
                  </a:solidFill>
                </a:defRPr>
              </a:pPr>
              <a:r>
                <a:rPr sz="2000" b="1">
                  <a:solidFill>
                    <a:srgbClr val="373D54"/>
                  </a:solidFill>
                </a:rPr>
                <a:t>OTHER GLIDED SOUNDS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circle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" grpId="3" animBg="1" advAuto="0"/>
      <p:bldP spid="3125" grpId="2" animBg="1" advAuto="0"/>
      <p:bldP spid="3128" grpId="1" animBg="1" advAuto="0"/>
    </p:bld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E6E6E"/>
      </a:accent1>
      <a:accent2>
        <a:srgbClr val="9B9B9B"/>
      </a:accent2>
      <a:accent3>
        <a:srgbClr val="8F8F8F"/>
      </a:accent3>
      <a:accent4>
        <a:srgbClr val="707070"/>
      </a:accent4>
      <a:accent5>
        <a:srgbClr val="BABABA"/>
      </a:accent5>
      <a:accent6>
        <a:srgbClr val="8C8C8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E6E6E"/>
      </a:accent1>
      <a:accent2>
        <a:srgbClr val="9B9B9B"/>
      </a:accent2>
      <a:accent3>
        <a:srgbClr val="8F8F8F"/>
      </a:accent3>
      <a:accent4>
        <a:srgbClr val="707070"/>
      </a:accent4>
      <a:accent5>
        <a:srgbClr val="BABABA"/>
      </a:accent5>
      <a:accent6>
        <a:srgbClr val="8C8C8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313897</TotalTime>
  <Words>708</Words>
  <Application>Microsoft Macintosh PowerPoint</Application>
  <PresentationFormat>Presentación en pantalla (4:3)</PresentationFormat>
  <Paragraphs>72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7" baseType="lpstr">
      <vt:lpstr>Arial Unicode MS</vt:lpstr>
      <vt:lpstr>Arial</vt:lpstr>
      <vt:lpstr>Charis SIL</vt:lpstr>
      <vt:lpstr>Helvetica</vt:lpstr>
      <vt:lpstr>Helvetica Neue</vt:lpstr>
      <vt:lpstr>Lucida Sans Unicode</vt:lpstr>
      <vt:lpstr>MS Reference Sans Serif</vt:lpstr>
      <vt:lpstr>Times New Roman</vt:lpstr>
      <vt:lpstr>Verdana</vt:lpstr>
      <vt:lpstr>Default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MEJIA GUERRERO MAURICIO ANDRES</cp:lastModifiedBy>
  <cp:revision>488</cp:revision>
  <dcterms:modified xsi:type="dcterms:W3CDTF">2023-01-10T18:50:14Z</dcterms:modified>
</cp:coreProperties>
</file>