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816" r:id="rId1"/>
  </p:sldMasterIdLst>
  <p:notesMasterIdLst>
    <p:notesMasterId r:id="rId4"/>
  </p:notesMasterIdLst>
  <p:sldIdLst>
    <p:sldId id="467" r:id="rId2"/>
    <p:sldId id="468" r:id="rId3"/>
  </p:sldIdLst>
  <p:sldSz cx="9144000" cy="6858000" type="screen4x3"/>
  <p:notesSz cx="6858000" cy="9144000"/>
  <p:defaultTextStyle>
    <a:defPPr>
      <a:defRPr lang="en-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F0F0"/>
    <a:srgbClr val="D7FF6B"/>
    <a:srgbClr val="FFFF18"/>
    <a:srgbClr val="EEFF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2">
              <a:lumOff val="22415"/>
            </a:schemeClr>
          </a:solidFill>
        </a:fill>
      </a:tcStyle>
    </a:wholeTbl>
    <a:band2H>
      <a:tcTxStyle/>
      <a:tcStyle>
        <a:tcBdr/>
        <a:fill>
          <a:solidFill>
            <a:srgbClr val="EAEAEA"/>
          </a:solidFill>
        </a:fill>
      </a:tcStyle>
    </a:band2H>
    <a:firstCol>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1"/>
          </a:solidFill>
        </a:fill>
      </a:tcStyle>
    </a:firstCol>
    <a:lastRow>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381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1"/>
          </a:solidFill>
        </a:fill>
      </a:tcStyle>
    </a:lastRow>
    <a:firstRow>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381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1"/>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rgbClr val="E6E6E6"/>
          </a:solidFill>
        </a:fill>
      </a:tcStyle>
    </a:wholeTbl>
    <a:band2H>
      <a:tcTxStyle/>
      <a:tcStyle>
        <a:tcBdr/>
        <a:fill>
          <a:solidFill>
            <a:schemeClr val="accent2">
              <a:lumOff val="34547"/>
            </a:schemeClr>
          </a:solidFill>
        </a:fill>
      </a:tcStyle>
    </a:band2H>
    <a:firstCol>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5"/>
          </a:solidFill>
        </a:fill>
      </a:tcStyle>
    </a:firstCol>
    <a:lastRow>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381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5"/>
          </a:solidFill>
        </a:fill>
      </a:tcStyle>
    </a:lastRow>
    <a:firstRow>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381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5"/>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3">
              <a:lumOff val="44000"/>
            </a:schemeClr>
          </a:solidFill>
        </a:fill>
      </a:tcStyle>
    </a:firstCol>
    <a:lastRow>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381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3">
              <a:lumOff val="44000"/>
            </a:schemeClr>
          </a:solidFill>
        </a:fill>
      </a:tcStyle>
    </a:lastRow>
    <a:firstRow>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381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3">
              <a:lumOff val="44000"/>
            </a:schemeClr>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rgbClr val="000000"/>
          </a:solidFill>
        </a:fill>
      </a:tcStyle>
    </a:firstCol>
    <a:lastRow>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381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rgbClr val="000000"/>
          </a:solidFill>
        </a:fill>
      </a:tcStyle>
    </a:lastRow>
    <a:firstRow>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381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rgbClr val="000000"/>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noFill/>
              <a:miter lim="400000"/>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n">
        <a:font>
          <a:latin typeface="Arial"/>
          <a:ea typeface="Arial"/>
          <a:cs typeface="Arial"/>
        </a:font>
        <a:srgbClr val="000000"/>
      </a:tcTxStyle>
      <a:tcStyle>
        <a:tcBdr>
          <a:left>
            <a:ln w="12700" cap="flat">
              <a:solidFill>
                <a:schemeClr val="accent3">
                  <a:lumOff val="44000"/>
                </a:schemeClr>
              </a:solidFill>
              <a:prstDash val="solid"/>
              <a:bevel/>
            </a:ln>
          </a:left>
          <a:right>
            <a:ln w="12700" cap="flat">
              <a:noFill/>
              <a:miter lim="400000"/>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3">
              <a:lumOff val="44000"/>
            </a:schemeClr>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n">
        <a:font>
          <a:latin typeface="Arial"/>
          <a:ea typeface="Arial"/>
          <a:cs typeface="Arial"/>
        </a:font>
        <a:schemeClr val="accent3">
          <a:lumOff val="44000"/>
        </a:schemeClr>
      </a:tcTxStyle>
      <a:tcStyle>
        <a:tcBdr>
          <a:left>
            <a:ln w="12700" cap="flat">
              <a:noFill/>
              <a:miter lim="400000"/>
            </a:ln>
          </a:left>
          <a:right>
            <a:ln w="12700" cap="flat">
              <a:noFill/>
              <a:miter lim="400000"/>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noFill/>
              <a:miter lim="400000"/>
            </a:ln>
          </a:insideH>
          <a:insideV>
            <a:ln w="12700" cap="flat">
              <a:noFill/>
              <a:miter lim="400000"/>
            </a:ln>
          </a:insideV>
        </a:tcBdr>
        <a:fill>
          <a:solidFill>
            <a:schemeClr val="accent3">
              <a:lumOff val="44000"/>
            </a:schemeClr>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a:tcStyle>
        <a:tcBdr/>
        <a:fill>
          <a:solidFill>
            <a:schemeClr val="accent3">
              <a:lumOff val="44000"/>
            </a:schemeClr>
          </a:solidFill>
        </a:fill>
      </a:tcStyle>
    </a:band2H>
    <a:firstCol>
      <a:tcTxStyle b="on" i="on">
        <a:font>
          <a:latin typeface="Arial"/>
          <a:ea typeface="Arial"/>
          <a:cs typeface="Arial"/>
        </a:font>
        <a:srgbClr val="000000"/>
      </a:tcTxStyle>
      <a:tcStyle>
        <a:tcBdr>
          <a:left>
            <a:ln w="9525" cap="flat">
              <a:solidFill>
                <a:srgbClr val="000000"/>
              </a:solidFill>
              <a:prstDash val="solid"/>
              <a:bevel/>
            </a:ln>
          </a:left>
          <a:right>
            <a:ln w="9525" cap="flat">
              <a:solidFill>
                <a:srgbClr val="000000"/>
              </a:solidFill>
              <a:prstDash val="solid"/>
              <a:bevel/>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9525" cap="flat">
              <a:solidFill>
                <a:srgbClr val="000000"/>
              </a:solidFill>
              <a:prstDash val="solid"/>
              <a:bevel/>
            </a:ln>
          </a:bottom>
          <a:insideH>
            <a:ln w="12700" cap="flat">
              <a:noFill/>
              <a:miter lim="400000"/>
            </a:ln>
          </a:insideH>
          <a:insideV>
            <a:ln w="12700" cap="flat">
              <a:noFill/>
              <a:miter lim="400000"/>
            </a:ln>
          </a:insideV>
        </a:tcBdr>
        <a:fill>
          <a:noFill/>
        </a:fill>
      </a:tcStyle>
    </a:lastRow>
    <a:firstRow>
      <a:tcTxStyle b="on" i="on">
        <a:font>
          <a:latin typeface="Arial"/>
          <a:ea typeface="Arial"/>
          <a:cs typeface="Arial"/>
        </a:font>
        <a:schemeClr val="accent3">
          <a:lumOff val="44000"/>
        </a:schemeClr>
      </a:tcTxStyle>
      <a:tcStyle>
        <a:tcBdr>
          <a:left>
            <a:ln w="12700" cap="flat">
              <a:noFill/>
              <a:miter lim="400000"/>
            </a:ln>
          </a:left>
          <a:right>
            <a:ln w="12700" cap="flat">
              <a:noFill/>
              <a:miter lim="400000"/>
            </a:ln>
          </a:right>
          <a:top>
            <a:ln w="9525" cap="flat">
              <a:solidFill>
                <a:srgbClr val="000000"/>
              </a:solidFill>
              <a:prstDash val="solid"/>
              <a:bevel/>
            </a:ln>
          </a:top>
          <a:bottom>
            <a:ln w="9525" cap="flat">
              <a:solidFill>
                <a:srgbClr val="000000"/>
              </a:solidFill>
              <a:prstDash val="solid"/>
              <a:bevel/>
            </a:ln>
          </a:bottom>
          <a:insideH>
            <a:ln w="12700" cap="flat">
              <a:noFill/>
              <a:miter lim="400000"/>
            </a:ln>
          </a:insideH>
          <a:insideV>
            <a:ln w="12700" cap="flat">
              <a:noFill/>
              <a:miter lim="400000"/>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821"/>
    <p:restoredTop sz="93115"/>
  </p:normalViewPr>
  <p:slideViewPr>
    <p:cSldViewPr snapToGrid="0" snapToObjects="1">
      <p:cViewPr varScale="1">
        <p:scale>
          <a:sx n="97" d="100"/>
          <a:sy n="97" d="100"/>
        </p:scale>
        <p:origin x="1224" y="20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11" name="Shape 311"/>
          <p:cNvSpPr>
            <a:spLocks noGrp="1" noRot="1" noChangeAspect="1"/>
          </p:cNvSpPr>
          <p:nvPr>
            <p:ph type="sldImg"/>
          </p:nvPr>
        </p:nvSpPr>
        <p:spPr>
          <a:xfrm>
            <a:off x="1143000" y="685800"/>
            <a:ext cx="4572000" cy="3429000"/>
          </a:xfrm>
          <a:prstGeom prst="rect">
            <a:avLst/>
          </a:prstGeom>
        </p:spPr>
        <p:txBody>
          <a:bodyPr/>
          <a:lstStyle/>
          <a:p>
            <a:endParaRPr/>
          </a:p>
        </p:txBody>
      </p:sp>
      <p:sp>
        <p:nvSpPr>
          <p:cNvPr id="312" name="Shape 31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C4B86-1186-3100-7AE2-6A1F388BE89A}"/>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EC"/>
          </a:p>
        </p:txBody>
      </p:sp>
      <p:sp>
        <p:nvSpPr>
          <p:cNvPr id="3" name="Subtitle 2">
            <a:extLst>
              <a:ext uri="{FF2B5EF4-FFF2-40B4-BE49-F238E27FC236}">
                <a16:creationId xmlns:a16="http://schemas.microsoft.com/office/drawing/2014/main" id="{64067B32-86A6-E9F3-DF2A-8A15FC9774B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EC"/>
          </a:p>
        </p:txBody>
      </p:sp>
      <p:sp>
        <p:nvSpPr>
          <p:cNvPr id="4" name="Date Placeholder 3">
            <a:extLst>
              <a:ext uri="{FF2B5EF4-FFF2-40B4-BE49-F238E27FC236}">
                <a16:creationId xmlns:a16="http://schemas.microsoft.com/office/drawing/2014/main" id="{41EF1F10-5D42-0C65-3D51-B04B2FC66331}"/>
              </a:ext>
            </a:extLst>
          </p:cNvPr>
          <p:cNvSpPr>
            <a:spLocks noGrp="1"/>
          </p:cNvSpPr>
          <p:nvPr>
            <p:ph type="dt" sz="half" idx="10"/>
          </p:nvPr>
        </p:nvSpPr>
        <p:spPr/>
        <p:txBody>
          <a:bodyPr/>
          <a:lstStyle/>
          <a:p>
            <a:fld id="{880C24BD-AA1D-5A48-ABF7-443FEDD7B534}" type="datetimeFigureOut">
              <a:rPr lang="en-EC" smtClean="0"/>
              <a:t>11/8/22</a:t>
            </a:fld>
            <a:endParaRPr lang="en-EC"/>
          </a:p>
        </p:txBody>
      </p:sp>
      <p:sp>
        <p:nvSpPr>
          <p:cNvPr id="5" name="Footer Placeholder 4">
            <a:extLst>
              <a:ext uri="{FF2B5EF4-FFF2-40B4-BE49-F238E27FC236}">
                <a16:creationId xmlns:a16="http://schemas.microsoft.com/office/drawing/2014/main" id="{3E17ECE0-8465-7596-E21A-7A3651D7298C}"/>
              </a:ext>
            </a:extLst>
          </p:cNvPr>
          <p:cNvSpPr>
            <a:spLocks noGrp="1"/>
          </p:cNvSpPr>
          <p:nvPr>
            <p:ph type="ftr" sz="quarter" idx="11"/>
          </p:nvPr>
        </p:nvSpPr>
        <p:spPr/>
        <p:txBody>
          <a:bodyPr/>
          <a:lstStyle/>
          <a:p>
            <a:endParaRPr lang="en-EC"/>
          </a:p>
        </p:txBody>
      </p:sp>
      <p:sp>
        <p:nvSpPr>
          <p:cNvPr id="6" name="Slide Number Placeholder 5">
            <a:extLst>
              <a:ext uri="{FF2B5EF4-FFF2-40B4-BE49-F238E27FC236}">
                <a16:creationId xmlns:a16="http://schemas.microsoft.com/office/drawing/2014/main" id="{FF5246E4-345B-CEEA-23F5-EC172A33C3A0}"/>
              </a:ext>
            </a:extLst>
          </p:cNvPr>
          <p:cNvSpPr>
            <a:spLocks noGrp="1"/>
          </p:cNvSpPr>
          <p:nvPr>
            <p:ph type="sldNum" sz="quarter" idx="12"/>
          </p:nvPr>
        </p:nvSpPr>
        <p:spPr/>
        <p:txBody>
          <a:bodyPr/>
          <a:lstStyle/>
          <a:p>
            <a:fld id="{86CB4B4D-7CA3-9044-876B-883B54F8677D}" type="slidenum">
              <a:rPr lang="en-EC" smtClean="0"/>
              <a:t>‹#›</a:t>
            </a:fld>
            <a:endParaRPr lang="en-EC"/>
          </a:p>
        </p:txBody>
      </p:sp>
    </p:spTree>
    <p:extLst>
      <p:ext uri="{BB962C8B-B14F-4D97-AF65-F5344CB8AC3E}">
        <p14:creationId xmlns:p14="http://schemas.microsoft.com/office/powerpoint/2010/main" val="3024944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17BE3-12DA-8493-EB6C-F86B55B0303C}"/>
              </a:ext>
            </a:extLst>
          </p:cNvPr>
          <p:cNvSpPr>
            <a:spLocks noGrp="1"/>
          </p:cNvSpPr>
          <p:nvPr>
            <p:ph type="title"/>
          </p:nvPr>
        </p:nvSpPr>
        <p:spPr/>
        <p:txBody>
          <a:bodyPr/>
          <a:lstStyle/>
          <a:p>
            <a:r>
              <a:rPr lang="en-US"/>
              <a:t>Click to edit Master title style</a:t>
            </a:r>
            <a:endParaRPr lang="en-EC"/>
          </a:p>
        </p:txBody>
      </p:sp>
      <p:sp>
        <p:nvSpPr>
          <p:cNvPr id="3" name="Vertical Text Placeholder 2">
            <a:extLst>
              <a:ext uri="{FF2B5EF4-FFF2-40B4-BE49-F238E27FC236}">
                <a16:creationId xmlns:a16="http://schemas.microsoft.com/office/drawing/2014/main" id="{CA95AFBE-E26E-E877-A6DD-5C0345D908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C"/>
          </a:p>
        </p:txBody>
      </p:sp>
      <p:sp>
        <p:nvSpPr>
          <p:cNvPr id="4" name="Date Placeholder 3">
            <a:extLst>
              <a:ext uri="{FF2B5EF4-FFF2-40B4-BE49-F238E27FC236}">
                <a16:creationId xmlns:a16="http://schemas.microsoft.com/office/drawing/2014/main" id="{72E7DC4A-5F3B-BDBF-A4F6-3ACB42DF3D19}"/>
              </a:ext>
            </a:extLst>
          </p:cNvPr>
          <p:cNvSpPr>
            <a:spLocks noGrp="1"/>
          </p:cNvSpPr>
          <p:nvPr>
            <p:ph type="dt" sz="half" idx="10"/>
          </p:nvPr>
        </p:nvSpPr>
        <p:spPr/>
        <p:txBody>
          <a:bodyPr/>
          <a:lstStyle/>
          <a:p>
            <a:fld id="{880C24BD-AA1D-5A48-ABF7-443FEDD7B534}" type="datetimeFigureOut">
              <a:rPr lang="en-EC" smtClean="0"/>
              <a:t>11/8/22</a:t>
            </a:fld>
            <a:endParaRPr lang="en-EC"/>
          </a:p>
        </p:txBody>
      </p:sp>
      <p:sp>
        <p:nvSpPr>
          <p:cNvPr id="5" name="Footer Placeholder 4">
            <a:extLst>
              <a:ext uri="{FF2B5EF4-FFF2-40B4-BE49-F238E27FC236}">
                <a16:creationId xmlns:a16="http://schemas.microsoft.com/office/drawing/2014/main" id="{B4A2CB61-548B-BD76-70F4-4A95916A7E16}"/>
              </a:ext>
            </a:extLst>
          </p:cNvPr>
          <p:cNvSpPr>
            <a:spLocks noGrp="1"/>
          </p:cNvSpPr>
          <p:nvPr>
            <p:ph type="ftr" sz="quarter" idx="11"/>
          </p:nvPr>
        </p:nvSpPr>
        <p:spPr/>
        <p:txBody>
          <a:bodyPr/>
          <a:lstStyle/>
          <a:p>
            <a:endParaRPr lang="en-EC"/>
          </a:p>
        </p:txBody>
      </p:sp>
      <p:sp>
        <p:nvSpPr>
          <p:cNvPr id="6" name="Slide Number Placeholder 5">
            <a:extLst>
              <a:ext uri="{FF2B5EF4-FFF2-40B4-BE49-F238E27FC236}">
                <a16:creationId xmlns:a16="http://schemas.microsoft.com/office/drawing/2014/main" id="{EBCC5EE2-881D-E32B-80F3-604603ED0345}"/>
              </a:ext>
            </a:extLst>
          </p:cNvPr>
          <p:cNvSpPr>
            <a:spLocks noGrp="1"/>
          </p:cNvSpPr>
          <p:nvPr>
            <p:ph type="sldNum" sz="quarter" idx="12"/>
          </p:nvPr>
        </p:nvSpPr>
        <p:spPr/>
        <p:txBody>
          <a:bodyPr/>
          <a:lstStyle/>
          <a:p>
            <a:fld id="{86CB4B4D-7CA3-9044-876B-883B54F8677D}" type="slidenum">
              <a:rPr lang="en-EC" smtClean="0"/>
              <a:t>‹#›</a:t>
            </a:fld>
            <a:endParaRPr lang="en-EC"/>
          </a:p>
        </p:txBody>
      </p:sp>
    </p:spTree>
    <p:extLst>
      <p:ext uri="{BB962C8B-B14F-4D97-AF65-F5344CB8AC3E}">
        <p14:creationId xmlns:p14="http://schemas.microsoft.com/office/powerpoint/2010/main" val="3462992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8E6C920-B828-0253-5EE1-35DDAD2443F3}"/>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EC"/>
          </a:p>
        </p:txBody>
      </p:sp>
      <p:sp>
        <p:nvSpPr>
          <p:cNvPr id="3" name="Vertical Text Placeholder 2">
            <a:extLst>
              <a:ext uri="{FF2B5EF4-FFF2-40B4-BE49-F238E27FC236}">
                <a16:creationId xmlns:a16="http://schemas.microsoft.com/office/drawing/2014/main" id="{D5511DEA-1D8B-1F08-BA6C-2BD6B0560678}"/>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C"/>
          </a:p>
        </p:txBody>
      </p:sp>
      <p:sp>
        <p:nvSpPr>
          <p:cNvPr id="4" name="Date Placeholder 3">
            <a:extLst>
              <a:ext uri="{FF2B5EF4-FFF2-40B4-BE49-F238E27FC236}">
                <a16:creationId xmlns:a16="http://schemas.microsoft.com/office/drawing/2014/main" id="{650F4E86-ED90-6DF2-3219-AD3DFE950F25}"/>
              </a:ext>
            </a:extLst>
          </p:cNvPr>
          <p:cNvSpPr>
            <a:spLocks noGrp="1"/>
          </p:cNvSpPr>
          <p:nvPr>
            <p:ph type="dt" sz="half" idx="10"/>
          </p:nvPr>
        </p:nvSpPr>
        <p:spPr/>
        <p:txBody>
          <a:bodyPr/>
          <a:lstStyle/>
          <a:p>
            <a:fld id="{880C24BD-AA1D-5A48-ABF7-443FEDD7B534}" type="datetimeFigureOut">
              <a:rPr lang="en-EC" smtClean="0"/>
              <a:t>11/8/22</a:t>
            </a:fld>
            <a:endParaRPr lang="en-EC"/>
          </a:p>
        </p:txBody>
      </p:sp>
      <p:sp>
        <p:nvSpPr>
          <p:cNvPr id="5" name="Footer Placeholder 4">
            <a:extLst>
              <a:ext uri="{FF2B5EF4-FFF2-40B4-BE49-F238E27FC236}">
                <a16:creationId xmlns:a16="http://schemas.microsoft.com/office/drawing/2014/main" id="{2B0BA80B-4A30-D56A-2254-0E67800495AD}"/>
              </a:ext>
            </a:extLst>
          </p:cNvPr>
          <p:cNvSpPr>
            <a:spLocks noGrp="1"/>
          </p:cNvSpPr>
          <p:nvPr>
            <p:ph type="ftr" sz="quarter" idx="11"/>
          </p:nvPr>
        </p:nvSpPr>
        <p:spPr/>
        <p:txBody>
          <a:bodyPr/>
          <a:lstStyle/>
          <a:p>
            <a:endParaRPr lang="en-EC"/>
          </a:p>
        </p:txBody>
      </p:sp>
      <p:sp>
        <p:nvSpPr>
          <p:cNvPr id="6" name="Slide Number Placeholder 5">
            <a:extLst>
              <a:ext uri="{FF2B5EF4-FFF2-40B4-BE49-F238E27FC236}">
                <a16:creationId xmlns:a16="http://schemas.microsoft.com/office/drawing/2014/main" id="{DB9F4BAE-B905-DDC1-D919-063775C29E67}"/>
              </a:ext>
            </a:extLst>
          </p:cNvPr>
          <p:cNvSpPr>
            <a:spLocks noGrp="1"/>
          </p:cNvSpPr>
          <p:nvPr>
            <p:ph type="sldNum" sz="quarter" idx="12"/>
          </p:nvPr>
        </p:nvSpPr>
        <p:spPr/>
        <p:txBody>
          <a:bodyPr/>
          <a:lstStyle/>
          <a:p>
            <a:fld id="{86CB4B4D-7CA3-9044-876B-883B54F8677D}" type="slidenum">
              <a:rPr lang="en-EC" smtClean="0"/>
              <a:t>‹#›</a:t>
            </a:fld>
            <a:endParaRPr lang="en-EC"/>
          </a:p>
        </p:txBody>
      </p:sp>
    </p:spTree>
    <p:extLst>
      <p:ext uri="{BB962C8B-B14F-4D97-AF65-F5344CB8AC3E}">
        <p14:creationId xmlns:p14="http://schemas.microsoft.com/office/powerpoint/2010/main" val="767558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85B40-B47F-763E-1A99-40716E64F9EB}"/>
              </a:ext>
            </a:extLst>
          </p:cNvPr>
          <p:cNvSpPr>
            <a:spLocks noGrp="1"/>
          </p:cNvSpPr>
          <p:nvPr>
            <p:ph type="title"/>
          </p:nvPr>
        </p:nvSpPr>
        <p:spPr/>
        <p:txBody>
          <a:bodyPr/>
          <a:lstStyle/>
          <a:p>
            <a:r>
              <a:rPr lang="en-US"/>
              <a:t>Click to edit Master title style</a:t>
            </a:r>
            <a:endParaRPr lang="en-EC"/>
          </a:p>
        </p:txBody>
      </p:sp>
      <p:sp>
        <p:nvSpPr>
          <p:cNvPr id="3" name="Content Placeholder 2">
            <a:extLst>
              <a:ext uri="{FF2B5EF4-FFF2-40B4-BE49-F238E27FC236}">
                <a16:creationId xmlns:a16="http://schemas.microsoft.com/office/drawing/2014/main" id="{7817451C-41A2-F1A8-92E9-E33FEB77E0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C"/>
          </a:p>
        </p:txBody>
      </p:sp>
      <p:sp>
        <p:nvSpPr>
          <p:cNvPr id="4" name="Date Placeholder 3">
            <a:extLst>
              <a:ext uri="{FF2B5EF4-FFF2-40B4-BE49-F238E27FC236}">
                <a16:creationId xmlns:a16="http://schemas.microsoft.com/office/drawing/2014/main" id="{6CC96730-7722-76FB-3FDA-9BB8CA2E3883}"/>
              </a:ext>
            </a:extLst>
          </p:cNvPr>
          <p:cNvSpPr>
            <a:spLocks noGrp="1"/>
          </p:cNvSpPr>
          <p:nvPr>
            <p:ph type="dt" sz="half" idx="10"/>
          </p:nvPr>
        </p:nvSpPr>
        <p:spPr/>
        <p:txBody>
          <a:bodyPr/>
          <a:lstStyle/>
          <a:p>
            <a:fld id="{880C24BD-AA1D-5A48-ABF7-443FEDD7B534}" type="datetimeFigureOut">
              <a:rPr lang="en-EC" smtClean="0"/>
              <a:t>11/8/22</a:t>
            </a:fld>
            <a:endParaRPr lang="en-EC"/>
          </a:p>
        </p:txBody>
      </p:sp>
      <p:sp>
        <p:nvSpPr>
          <p:cNvPr id="5" name="Footer Placeholder 4">
            <a:extLst>
              <a:ext uri="{FF2B5EF4-FFF2-40B4-BE49-F238E27FC236}">
                <a16:creationId xmlns:a16="http://schemas.microsoft.com/office/drawing/2014/main" id="{C63CB947-DE5E-52F3-4B51-D114EBFA5A8F}"/>
              </a:ext>
            </a:extLst>
          </p:cNvPr>
          <p:cNvSpPr>
            <a:spLocks noGrp="1"/>
          </p:cNvSpPr>
          <p:nvPr>
            <p:ph type="ftr" sz="quarter" idx="11"/>
          </p:nvPr>
        </p:nvSpPr>
        <p:spPr/>
        <p:txBody>
          <a:bodyPr/>
          <a:lstStyle/>
          <a:p>
            <a:endParaRPr lang="en-EC"/>
          </a:p>
        </p:txBody>
      </p:sp>
      <p:sp>
        <p:nvSpPr>
          <p:cNvPr id="6" name="Slide Number Placeholder 5">
            <a:extLst>
              <a:ext uri="{FF2B5EF4-FFF2-40B4-BE49-F238E27FC236}">
                <a16:creationId xmlns:a16="http://schemas.microsoft.com/office/drawing/2014/main" id="{2898C4C0-D5D7-3166-D6F4-7AAF466D80C5}"/>
              </a:ext>
            </a:extLst>
          </p:cNvPr>
          <p:cNvSpPr>
            <a:spLocks noGrp="1"/>
          </p:cNvSpPr>
          <p:nvPr>
            <p:ph type="sldNum" sz="quarter" idx="12"/>
          </p:nvPr>
        </p:nvSpPr>
        <p:spPr/>
        <p:txBody>
          <a:bodyPr/>
          <a:lstStyle/>
          <a:p>
            <a:fld id="{86CB4B4D-7CA3-9044-876B-883B54F8677D}" type="slidenum">
              <a:rPr lang="en-EC" smtClean="0"/>
              <a:t>‹#›</a:t>
            </a:fld>
            <a:endParaRPr lang="en-EC"/>
          </a:p>
        </p:txBody>
      </p:sp>
    </p:spTree>
    <p:extLst>
      <p:ext uri="{BB962C8B-B14F-4D97-AF65-F5344CB8AC3E}">
        <p14:creationId xmlns:p14="http://schemas.microsoft.com/office/powerpoint/2010/main" val="1183625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6DE5E-A193-D1DF-293B-788AE632D19B}"/>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EC"/>
          </a:p>
        </p:txBody>
      </p:sp>
      <p:sp>
        <p:nvSpPr>
          <p:cNvPr id="3" name="Text Placeholder 2">
            <a:extLst>
              <a:ext uri="{FF2B5EF4-FFF2-40B4-BE49-F238E27FC236}">
                <a16:creationId xmlns:a16="http://schemas.microsoft.com/office/drawing/2014/main" id="{ACEE31A3-F652-C660-1C62-EF9BFBEF2C80}"/>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9B6BC4B-E7FB-F090-77D8-BC01340C95FB}"/>
              </a:ext>
            </a:extLst>
          </p:cNvPr>
          <p:cNvSpPr>
            <a:spLocks noGrp="1"/>
          </p:cNvSpPr>
          <p:nvPr>
            <p:ph type="dt" sz="half" idx="10"/>
          </p:nvPr>
        </p:nvSpPr>
        <p:spPr/>
        <p:txBody>
          <a:bodyPr/>
          <a:lstStyle/>
          <a:p>
            <a:fld id="{880C24BD-AA1D-5A48-ABF7-443FEDD7B534}" type="datetimeFigureOut">
              <a:rPr lang="en-EC" smtClean="0"/>
              <a:t>11/8/22</a:t>
            </a:fld>
            <a:endParaRPr lang="en-EC"/>
          </a:p>
        </p:txBody>
      </p:sp>
      <p:sp>
        <p:nvSpPr>
          <p:cNvPr id="5" name="Footer Placeholder 4">
            <a:extLst>
              <a:ext uri="{FF2B5EF4-FFF2-40B4-BE49-F238E27FC236}">
                <a16:creationId xmlns:a16="http://schemas.microsoft.com/office/drawing/2014/main" id="{BA96F728-1F5D-041F-CBCD-1B51C0A3AE8A}"/>
              </a:ext>
            </a:extLst>
          </p:cNvPr>
          <p:cNvSpPr>
            <a:spLocks noGrp="1"/>
          </p:cNvSpPr>
          <p:nvPr>
            <p:ph type="ftr" sz="quarter" idx="11"/>
          </p:nvPr>
        </p:nvSpPr>
        <p:spPr/>
        <p:txBody>
          <a:bodyPr/>
          <a:lstStyle/>
          <a:p>
            <a:endParaRPr lang="en-EC"/>
          </a:p>
        </p:txBody>
      </p:sp>
      <p:sp>
        <p:nvSpPr>
          <p:cNvPr id="6" name="Slide Number Placeholder 5">
            <a:extLst>
              <a:ext uri="{FF2B5EF4-FFF2-40B4-BE49-F238E27FC236}">
                <a16:creationId xmlns:a16="http://schemas.microsoft.com/office/drawing/2014/main" id="{11476C9D-E7D9-F410-8225-076949559E29}"/>
              </a:ext>
            </a:extLst>
          </p:cNvPr>
          <p:cNvSpPr>
            <a:spLocks noGrp="1"/>
          </p:cNvSpPr>
          <p:nvPr>
            <p:ph type="sldNum" sz="quarter" idx="12"/>
          </p:nvPr>
        </p:nvSpPr>
        <p:spPr/>
        <p:txBody>
          <a:bodyPr/>
          <a:lstStyle/>
          <a:p>
            <a:fld id="{86CB4B4D-7CA3-9044-876B-883B54F8677D}" type="slidenum">
              <a:rPr lang="en-EC" smtClean="0"/>
              <a:t>‹#›</a:t>
            </a:fld>
            <a:endParaRPr lang="en-EC"/>
          </a:p>
        </p:txBody>
      </p:sp>
    </p:spTree>
    <p:extLst>
      <p:ext uri="{BB962C8B-B14F-4D97-AF65-F5344CB8AC3E}">
        <p14:creationId xmlns:p14="http://schemas.microsoft.com/office/powerpoint/2010/main" val="4070782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75413-3841-3B59-5D71-53C638124C3F}"/>
              </a:ext>
            </a:extLst>
          </p:cNvPr>
          <p:cNvSpPr>
            <a:spLocks noGrp="1"/>
          </p:cNvSpPr>
          <p:nvPr>
            <p:ph type="title"/>
          </p:nvPr>
        </p:nvSpPr>
        <p:spPr/>
        <p:txBody>
          <a:bodyPr/>
          <a:lstStyle/>
          <a:p>
            <a:r>
              <a:rPr lang="en-US"/>
              <a:t>Click to edit Master title style</a:t>
            </a:r>
            <a:endParaRPr lang="en-EC"/>
          </a:p>
        </p:txBody>
      </p:sp>
      <p:sp>
        <p:nvSpPr>
          <p:cNvPr id="3" name="Content Placeholder 2">
            <a:extLst>
              <a:ext uri="{FF2B5EF4-FFF2-40B4-BE49-F238E27FC236}">
                <a16:creationId xmlns:a16="http://schemas.microsoft.com/office/drawing/2014/main" id="{9AB232EE-F865-8F56-8CB0-230BD0A37279}"/>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C"/>
          </a:p>
        </p:txBody>
      </p:sp>
      <p:sp>
        <p:nvSpPr>
          <p:cNvPr id="4" name="Content Placeholder 3">
            <a:extLst>
              <a:ext uri="{FF2B5EF4-FFF2-40B4-BE49-F238E27FC236}">
                <a16:creationId xmlns:a16="http://schemas.microsoft.com/office/drawing/2014/main" id="{6CB59CF9-7963-A5D2-109E-D96E4DF6782F}"/>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C"/>
          </a:p>
        </p:txBody>
      </p:sp>
      <p:sp>
        <p:nvSpPr>
          <p:cNvPr id="5" name="Date Placeholder 4">
            <a:extLst>
              <a:ext uri="{FF2B5EF4-FFF2-40B4-BE49-F238E27FC236}">
                <a16:creationId xmlns:a16="http://schemas.microsoft.com/office/drawing/2014/main" id="{36A1E1F9-F342-E336-C05C-F41228415A1A}"/>
              </a:ext>
            </a:extLst>
          </p:cNvPr>
          <p:cNvSpPr>
            <a:spLocks noGrp="1"/>
          </p:cNvSpPr>
          <p:nvPr>
            <p:ph type="dt" sz="half" idx="10"/>
          </p:nvPr>
        </p:nvSpPr>
        <p:spPr/>
        <p:txBody>
          <a:bodyPr/>
          <a:lstStyle/>
          <a:p>
            <a:fld id="{880C24BD-AA1D-5A48-ABF7-443FEDD7B534}" type="datetimeFigureOut">
              <a:rPr lang="en-EC" smtClean="0"/>
              <a:t>11/8/22</a:t>
            </a:fld>
            <a:endParaRPr lang="en-EC"/>
          </a:p>
        </p:txBody>
      </p:sp>
      <p:sp>
        <p:nvSpPr>
          <p:cNvPr id="6" name="Footer Placeholder 5">
            <a:extLst>
              <a:ext uri="{FF2B5EF4-FFF2-40B4-BE49-F238E27FC236}">
                <a16:creationId xmlns:a16="http://schemas.microsoft.com/office/drawing/2014/main" id="{71CA7F6D-A415-B044-E031-A5DE8CEB5B8D}"/>
              </a:ext>
            </a:extLst>
          </p:cNvPr>
          <p:cNvSpPr>
            <a:spLocks noGrp="1"/>
          </p:cNvSpPr>
          <p:nvPr>
            <p:ph type="ftr" sz="quarter" idx="11"/>
          </p:nvPr>
        </p:nvSpPr>
        <p:spPr/>
        <p:txBody>
          <a:bodyPr/>
          <a:lstStyle/>
          <a:p>
            <a:endParaRPr lang="en-EC"/>
          </a:p>
        </p:txBody>
      </p:sp>
      <p:sp>
        <p:nvSpPr>
          <p:cNvPr id="7" name="Slide Number Placeholder 6">
            <a:extLst>
              <a:ext uri="{FF2B5EF4-FFF2-40B4-BE49-F238E27FC236}">
                <a16:creationId xmlns:a16="http://schemas.microsoft.com/office/drawing/2014/main" id="{E1647BC7-D740-381A-A2D4-602FB051E3D1}"/>
              </a:ext>
            </a:extLst>
          </p:cNvPr>
          <p:cNvSpPr>
            <a:spLocks noGrp="1"/>
          </p:cNvSpPr>
          <p:nvPr>
            <p:ph type="sldNum" sz="quarter" idx="12"/>
          </p:nvPr>
        </p:nvSpPr>
        <p:spPr/>
        <p:txBody>
          <a:bodyPr/>
          <a:lstStyle/>
          <a:p>
            <a:fld id="{86CB4B4D-7CA3-9044-876B-883B54F8677D}" type="slidenum">
              <a:rPr lang="en-EC" smtClean="0"/>
              <a:t>‹#›</a:t>
            </a:fld>
            <a:endParaRPr lang="en-EC"/>
          </a:p>
        </p:txBody>
      </p:sp>
    </p:spTree>
    <p:extLst>
      <p:ext uri="{BB962C8B-B14F-4D97-AF65-F5344CB8AC3E}">
        <p14:creationId xmlns:p14="http://schemas.microsoft.com/office/powerpoint/2010/main" val="3409790731"/>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D3617-B655-DE08-6EC0-CD777F6BA1FE}"/>
              </a:ext>
            </a:extLst>
          </p:cNvPr>
          <p:cNvSpPr>
            <a:spLocks noGrp="1"/>
          </p:cNvSpPr>
          <p:nvPr>
            <p:ph type="title"/>
          </p:nvPr>
        </p:nvSpPr>
        <p:spPr>
          <a:xfrm>
            <a:off x="629841" y="365126"/>
            <a:ext cx="7886700" cy="1325563"/>
          </a:xfrm>
        </p:spPr>
        <p:txBody>
          <a:bodyPr/>
          <a:lstStyle/>
          <a:p>
            <a:r>
              <a:rPr lang="en-US"/>
              <a:t>Click to edit Master title style</a:t>
            </a:r>
            <a:endParaRPr lang="en-EC"/>
          </a:p>
        </p:txBody>
      </p:sp>
      <p:sp>
        <p:nvSpPr>
          <p:cNvPr id="3" name="Text Placeholder 2">
            <a:extLst>
              <a:ext uri="{FF2B5EF4-FFF2-40B4-BE49-F238E27FC236}">
                <a16:creationId xmlns:a16="http://schemas.microsoft.com/office/drawing/2014/main" id="{20F51AA0-CC94-9C72-1341-2D5DA2D57AE5}"/>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786AAF8-9054-8E86-3C13-4C7C0679314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C"/>
          </a:p>
        </p:txBody>
      </p:sp>
      <p:sp>
        <p:nvSpPr>
          <p:cNvPr id="5" name="Text Placeholder 4">
            <a:extLst>
              <a:ext uri="{FF2B5EF4-FFF2-40B4-BE49-F238E27FC236}">
                <a16:creationId xmlns:a16="http://schemas.microsoft.com/office/drawing/2014/main" id="{66B04002-CD2F-36AD-BC26-52D31DBC181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C20FDCB3-1E0A-EA25-9522-B87FD5504CD6}"/>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C"/>
          </a:p>
        </p:txBody>
      </p:sp>
      <p:sp>
        <p:nvSpPr>
          <p:cNvPr id="7" name="Date Placeholder 6">
            <a:extLst>
              <a:ext uri="{FF2B5EF4-FFF2-40B4-BE49-F238E27FC236}">
                <a16:creationId xmlns:a16="http://schemas.microsoft.com/office/drawing/2014/main" id="{92CFE99F-85D5-A39B-3294-72489EBBBB05}"/>
              </a:ext>
            </a:extLst>
          </p:cNvPr>
          <p:cNvSpPr>
            <a:spLocks noGrp="1"/>
          </p:cNvSpPr>
          <p:nvPr>
            <p:ph type="dt" sz="half" idx="10"/>
          </p:nvPr>
        </p:nvSpPr>
        <p:spPr/>
        <p:txBody>
          <a:bodyPr/>
          <a:lstStyle/>
          <a:p>
            <a:fld id="{880C24BD-AA1D-5A48-ABF7-443FEDD7B534}" type="datetimeFigureOut">
              <a:rPr lang="en-EC" smtClean="0"/>
              <a:t>11/8/22</a:t>
            </a:fld>
            <a:endParaRPr lang="en-EC"/>
          </a:p>
        </p:txBody>
      </p:sp>
      <p:sp>
        <p:nvSpPr>
          <p:cNvPr id="8" name="Footer Placeholder 7">
            <a:extLst>
              <a:ext uri="{FF2B5EF4-FFF2-40B4-BE49-F238E27FC236}">
                <a16:creationId xmlns:a16="http://schemas.microsoft.com/office/drawing/2014/main" id="{03B1452C-62E0-06D0-FB52-97D719512DE1}"/>
              </a:ext>
            </a:extLst>
          </p:cNvPr>
          <p:cNvSpPr>
            <a:spLocks noGrp="1"/>
          </p:cNvSpPr>
          <p:nvPr>
            <p:ph type="ftr" sz="quarter" idx="11"/>
          </p:nvPr>
        </p:nvSpPr>
        <p:spPr/>
        <p:txBody>
          <a:bodyPr/>
          <a:lstStyle/>
          <a:p>
            <a:endParaRPr lang="en-EC"/>
          </a:p>
        </p:txBody>
      </p:sp>
      <p:sp>
        <p:nvSpPr>
          <p:cNvPr id="9" name="Slide Number Placeholder 8">
            <a:extLst>
              <a:ext uri="{FF2B5EF4-FFF2-40B4-BE49-F238E27FC236}">
                <a16:creationId xmlns:a16="http://schemas.microsoft.com/office/drawing/2014/main" id="{A097EF2C-7F3F-2AC8-40A9-705F36B117F8}"/>
              </a:ext>
            </a:extLst>
          </p:cNvPr>
          <p:cNvSpPr>
            <a:spLocks noGrp="1"/>
          </p:cNvSpPr>
          <p:nvPr>
            <p:ph type="sldNum" sz="quarter" idx="12"/>
          </p:nvPr>
        </p:nvSpPr>
        <p:spPr/>
        <p:txBody>
          <a:bodyPr/>
          <a:lstStyle/>
          <a:p>
            <a:fld id="{86CB4B4D-7CA3-9044-876B-883B54F8677D}" type="slidenum">
              <a:rPr lang="en-EC" smtClean="0"/>
              <a:t>‹#›</a:t>
            </a:fld>
            <a:endParaRPr lang="en-EC"/>
          </a:p>
        </p:txBody>
      </p:sp>
    </p:spTree>
    <p:extLst>
      <p:ext uri="{BB962C8B-B14F-4D97-AF65-F5344CB8AC3E}">
        <p14:creationId xmlns:p14="http://schemas.microsoft.com/office/powerpoint/2010/main" val="3844747036"/>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E7286-071E-DE95-BDE4-2DEC700C2FF5}"/>
              </a:ext>
            </a:extLst>
          </p:cNvPr>
          <p:cNvSpPr>
            <a:spLocks noGrp="1"/>
          </p:cNvSpPr>
          <p:nvPr>
            <p:ph type="title"/>
          </p:nvPr>
        </p:nvSpPr>
        <p:spPr/>
        <p:txBody>
          <a:bodyPr/>
          <a:lstStyle/>
          <a:p>
            <a:r>
              <a:rPr lang="en-US"/>
              <a:t>Click to edit Master title style</a:t>
            </a:r>
            <a:endParaRPr lang="en-EC"/>
          </a:p>
        </p:txBody>
      </p:sp>
      <p:sp>
        <p:nvSpPr>
          <p:cNvPr id="3" name="Date Placeholder 2">
            <a:extLst>
              <a:ext uri="{FF2B5EF4-FFF2-40B4-BE49-F238E27FC236}">
                <a16:creationId xmlns:a16="http://schemas.microsoft.com/office/drawing/2014/main" id="{A3402360-EC71-AD97-8D30-8E4BC94B1755}"/>
              </a:ext>
            </a:extLst>
          </p:cNvPr>
          <p:cNvSpPr>
            <a:spLocks noGrp="1"/>
          </p:cNvSpPr>
          <p:nvPr>
            <p:ph type="dt" sz="half" idx="10"/>
          </p:nvPr>
        </p:nvSpPr>
        <p:spPr/>
        <p:txBody>
          <a:bodyPr/>
          <a:lstStyle/>
          <a:p>
            <a:fld id="{880C24BD-AA1D-5A48-ABF7-443FEDD7B534}" type="datetimeFigureOut">
              <a:rPr lang="en-EC" smtClean="0"/>
              <a:t>11/8/22</a:t>
            </a:fld>
            <a:endParaRPr lang="en-EC"/>
          </a:p>
        </p:txBody>
      </p:sp>
      <p:sp>
        <p:nvSpPr>
          <p:cNvPr id="4" name="Footer Placeholder 3">
            <a:extLst>
              <a:ext uri="{FF2B5EF4-FFF2-40B4-BE49-F238E27FC236}">
                <a16:creationId xmlns:a16="http://schemas.microsoft.com/office/drawing/2014/main" id="{04F6ACB5-330B-BEA8-C0F1-EE009CA09B6E}"/>
              </a:ext>
            </a:extLst>
          </p:cNvPr>
          <p:cNvSpPr>
            <a:spLocks noGrp="1"/>
          </p:cNvSpPr>
          <p:nvPr>
            <p:ph type="ftr" sz="quarter" idx="11"/>
          </p:nvPr>
        </p:nvSpPr>
        <p:spPr/>
        <p:txBody>
          <a:bodyPr/>
          <a:lstStyle/>
          <a:p>
            <a:endParaRPr lang="en-EC"/>
          </a:p>
        </p:txBody>
      </p:sp>
      <p:sp>
        <p:nvSpPr>
          <p:cNvPr id="5" name="Slide Number Placeholder 4">
            <a:extLst>
              <a:ext uri="{FF2B5EF4-FFF2-40B4-BE49-F238E27FC236}">
                <a16:creationId xmlns:a16="http://schemas.microsoft.com/office/drawing/2014/main" id="{28AEDB69-F0F4-7F58-8621-9C7ECF8AA20D}"/>
              </a:ext>
            </a:extLst>
          </p:cNvPr>
          <p:cNvSpPr>
            <a:spLocks noGrp="1"/>
          </p:cNvSpPr>
          <p:nvPr>
            <p:ph type="sldNum" sz="quarter" idx="12"/>
          </p:nvPr>
        </p:nvSpPr>
        <p:spPr/>
        <p:txBody>
          <a:bodyPr/>
          <a:lstStyle/>
          <a:p>
            <a:fld id="{86CB4B4D-7CA3-9044-876B-883B54F8677D}" type="slidenum">
              <a:rPr lang="en-EC" smtClean="0"/>
              <a:t>‹#›</a:t>
            </a:fld>
            <a:endParaRPr lang="en-EC"/>
          </a:p>
        </p:txBody>
      </p:sp>
    </p:spTree>
    <p:extLst>
      <p:ext uri="{BB962C8B-B14F-4D97-AF65-F5344CB8AC3E}">
        <p14:creationId xmlns:p14="http://schemas.microsoft.com/office/powerpoint/2010/main" val="4074880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E86849-3D39-36EC-24AC-3B3C5F876AC0}"/>
              </a:ext>
            </a:extLst>
          </p:cNvPr>
          <p:cNvSpPr>
            <a:spLocks noGrp="1"/>
          </p:cNvSpPr>
          <p:nvPr>
            <p:ph type="dt" sz="half" idx="10"/>
          </p:nvPr>
        </p:nvSpPr>
        <p:spPr/>
        <p:txBody>
          <a:bodyPr/>
          <a:lstStyle/>
          <a:p>
            <a:fld id="{880C24BD-AA1D-5A48-ABF7-443FEDD7B534}" type="datetimeFigureOut">
              <a:rPr lang="en-EC" smtClean="0"/>
              <a:t>11/8/22</a:t>
            </a:fld>
            <a:endParaRPr lang="en-EC"/>
          </a:p>
        </p:txBody>
      </p:sp>
      <p:sp>
        <p:nvSpPr>
          <p:cNvPr id="3" name="Footer Placeholder 2">
            <a:extLst>
              <a:ext uri="{FF2B5EF4-FFF2-40B4-BE49-F238E27FC236}">
                <a16:creationId xmlns:a16="http://schemas.microsoft.com/office/drawing/2014/main" id="{EBD24E72-4E44-3E03-6B6F-2D89D5E15934}"/>
              </a:ext>
            </a:extLst>
          </p:cNvPr>
          <p:cNvSpPr>
            <a:spLocks noGrp="1"/>
          </p:cNvSpPr>
          <p:nvPr>
            <p:ph type="ftr" sz="quarter" idx="11"/>
          </p:nvPr>
        </p:nvSpPr>
        <p:spPr/>
        <p:txBody>
          <a:bodyPr/>
          <a:lstStyle/>
          <a:p>
            <a:endParaRPr lang="en-EC"/>
          </a:p>
        </p:txBody>
      </p:sp>
      <p:sp>
        <p:nvSpPr>
          <p:cNvPr id="4" name="Slide Number Placeholder 3">
            <a:extLst>
              <a:ext uri="{FF2B5EF4-FFF2-40B4-BE49-F238E27FC236}">
                <a16:creationId xmlns:a16="http://schemas.microsoft.com/office/drawing/2014/main" id="{4E5DE73D-C536-7220-FC5D-1C25EC21A70F}"/>
              </a:ext>
            </a:extLst>
          </p:cNvPr>
          <p:cNvSpPr>
            <a:spLocks noGrp="1"/>
          </p:cNvSpPr>
          <p:nvPr>
            <p:ph type="sldNum" sz="quarter" idx="12"/>
          </p:nvPr>
        </p:nvSpPr>
        <p:spPr/>
        <p:txBody>
          <a:bodyPr/>
          <a:lstStyle/>
          <a:p>
            <a:fld id="{86CB4B4D-7CA3-9044-876B-883B54F8677D}" type="slidenum">
              <a:rPr lang="en-EC" smtClean="0"/>
              <a:t>‹#›</a:t>
            </a:fld>
            <a:endParaRPr lang="en-EC"/>
          </a:p>
        </p:txBody>
      </p:sp>
    </p:spTree>
    <p:extLst>
      <p:ext uri="{BB962C8B-B14F-4D97-AF65-F5344CB8AC3E}">
        <p14:creationId xmlns:p14="http://schemas.microsoft.com/office/powerpoint/2010/main" val="668531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51945-3B05-8C1E-244F-7C181567158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EC"/>
          </a:p>
        </p:txBody>
      </p:sp>
      <p:sp>
        <p:nvSpPr>
          <p:cNvPr id="3" name="Content Placeholder 2">
            <a:extLst>
              <a:ext uri="{FF2B5EF4-FFF2-40B4-BE49-F238E27FC236}">
                <a16:creationId xmlns:a16="http://schemas.microsoft.com/office/drawing/2014/main" id="{35A3D624-2FA6-AC96-C2A1-33E494DD0F5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C"/>
          </a:p>
        </p:txBody>
      </p:sp>
      <p:sp>
        <p:nvSpPr>
          <p:cNvPr id="4" name="Text Placeholder 3">
            <a:extLst>
              <a:ext uri="{FF2B5EF4-FFF2-40B4-BE49-F238E27FC236}">
                <a16:creationId xmlns:a16="http://schemas.microsoft.com/office/drawing/2014/main" id="{42979F3A-645C-6F45-535A-5B20FEB9CD6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0420E64C-AAD3-B80E-CFD9-1C0F203AD444}"/>
              </a:ext>
            </a:extLst>
          </p:cNvPr>
          <p:cNvSpPr>
            <a:spLocks noGrp="1"/>
          </p:cNvSpPr>
          <p:nvPr>
            <p:ph type="dt" sz="half" idx="10"/>
          </p:nvPr>
        </p:nvSpPr>
        <p:spPr/>
        <p:txBody>
          <a:bodyPr/>
          <a:lstStyle/>
          <a:p>
            <a:fld id="{880C24BD-AA1D-5A48-ABF7-443FEDD7B534}" type="datetimeFigureOut">
              <a:rPr lang="en-EC" smtClean="0"/>
              <a:t>11/8/22</a:t>
            </a:fld>
            <a:endParaRPr lang="en-EC"/>
          </a:p>
        </p:txBody>
      </p:sp>
      <p:sp>
        <p:nvSpPr>
          <p:cNvPr id="6" name="Footer Placeholder 5">
            <a:extLst>
              <a:ext uri="{FF2B5EF4-FFF2-40B4-BE49-F238E27FC236}">
                <a16:creationId xmlns:a16="http://schemas.microsoft.com/office/drawing/2014/main" id="{5E1ECBAD-2D6E-B249-9ED7-3B5195DBF8B7}"/>
              </a:ext>
            </a:extLst>
          </p:cNvPr>
          <p:cNvSpPr>
            <a:spLocks noGrp="1"/>
          </p:cNvSpPr>
          <p:nvPr>
            <p:ph type="ftr" sz="quarter" idx="11"/>
          </p:nvPr>
        </p:nvSpPr>
        <p:spPr/>
        <p:txBody>
          <a:bodyPr/>
          <a:lstStyle/>
          <a:p>
            <a:endParaRPr lang="en-EC"/>
          </a:p>
        </p:txBody>
      </p:sp>
      <p:sp>
        <p:nvSpPr>
          <p:cNvPr id="7" name="Slide Number Placeholder 6">
            <a:extLst>
              <a:ext uri="{FF2B5EF4-FFF2-40B4-BE49-F238E27FC236}">
                <a16:creationId xmlns:a16="http://schemas.microsoft.com/office/drawing/2014/main" id="{9EED929C-8D19-6B43-AD5E-3145E97CAEE9}"/>
              </a:ext>
            </a:extLst>
          </p:cNvPr>
          <p:cNvSpPr>
            <a:spLocks noGrp="1"/>
          </p:cNvSpPr>
          <p:nvPr>
            <p:ph type="sldNum" sz="quarter" idx="12"/>
          </p:nvPr>
        </p:nvSpPr>
        <p:spPr/>
        <p:txBody>
          <a:bodyPr/>
          <a:lstStyle/>
          <a:p>
            <a:fld id="{86CB4B4D-7CA3-9044-876B-883B54F8677D}" type="slidenum">
              <a:rPr lang="en-EC" smtClean="0"/>
              <a:t>‹#›</a:t>
            </a:fld>
            <a:endParaRPr lang="en-EC"/>
          </a:p>
        </p:txBody>
      </p:sp>
    </p:spTree>
    <p:extLst>
      <p:ext uri="{BB962C8B-B14F-4D97-AF65-F5344CB8AC3E}">
        <p14:creationId xmlns:p14="http://schemas.microsoft.com/office/powerpoint/2010/main" val="3648490467"/>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7B6F8-0EBA-BD00-3E40-238FF9FEA69D}"/>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EC"/>
          </a:p>
        </p:txBody>
      </p:sp>
      <p:sp>
        <p:nvSpPr>
          <p:cNvPr id="3" name="Picture Placeholder 2">
            <a:extLst>
              <a:ext uri="{FF2B5EF4-FFF2-40B4-BE49-F238E27FC236}">
                <a16:creationId xmlns:a16="http://schemas.microsoft.com/office/drawing/2014/main" id="{2BB2B10C-2751-E034-75D0-9DF8826438C9}"/>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EC"/>
          </a:p>
        </p:txBody>
      </p:sp>
      <p:sp>
        <p:nvSpPr>
          <p:cNvPr id="4" name="Text Placeholder 3">
            <a:extLst>
              <a:ext uri="{FF2B5EF4-FFF2-40B4-BE49-F238E27FC236}">
                <a16:creationId xmlns:a16="http://schemas.microsoft.com/office/drawing/2014/main" id="{7032E022-7F72-801E-46FE-3EBEE7133BF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110C96A-8A7D-C801-AD54-0C3FAC3B3F21}"/>
              </a:ext>
            </a:extLst>
          </p:cNvPr>
          <p:cNvSpPr>
            <a:spLocks noGrp="1"/>
          </p:cNvSpPr>
          <p:nvPr>
            <p:ph type="dt" sz="half" idx="10"/>
          </p:nvPr>
        </p:nvSpPr>
        <p:spPr/>
        <p:txBody>
          <a:bodyPr/>
          <a:lstStyle/>
          <a:p>
            <a:fld id="{880C24BD-AA1D-5A48-ABF7-443FEDD7B534}" type="datetimeFigureOut">
              <a:rPr lang="en-EC" smtClean="0"/>
              <a:t>11/8/22</a:t>
            </a:fld>
            <a:endParaRPr lang="en-EC"/>
          </a:p>
        </p:txBody>
      </p:sp>
      <p:sp>
        <p:nvSpPr>
          <p:cNvPr id="6" name="Footer Placeholder 5">
            <a:extLst>
              <a:ext uri="{FF2B5EF4-FFF2-40B4-BE49-F238E27FC236}">
                <a16:creationId xmlns:a16="http://schemas.microsoft.com/office/drawing/2014/main" id="{0E9776BF-73BB-5BB8-9324-B83A17496120}"/>
              </a:ext>
            </a:extLst>
          </p:cNvPr>
          <p:cNvSpPr>
            <a:spLocks noGrp="1"/>
          </p:cNvSpPr>
          <p:nvPr>
            <p:ph type="ftr" sz="quarter" idx="11"/>
          </p:nvPr>
        </p:nvSpPr>
        <p:spPr/>
        <p:txBody>
          <a:bodyPr/>
          <a:lstStyle/>
          <a:p>
            <a:endParaRPr lang="en-EC"/>
          </a:p>
        </p:txBody>
      </p:sp>
      <p:sp>
        <p:nvSpPr>
          <p:cNvPr id="7" name="Slide Number Placeholder 6">
            <a:extLst>
              <a:ext uri="{FF2B5EF4-FFF2-40B4-BE49-F238E27FC236}">
                <a16:creationId xmlns:a16="http://schemas.microsoft.com/office/drawing/2014/main" id="{161D890C-8AF8-6A52-F963-63C08F0AF9A1}"/>
              </a:ext>
            </a:extLst>
          </p:cNvPr>
          <p:cNvSpPr>
            <a:spLocks noGrp="1"/>
          </p:cNvSpPr>
          <p:nvPr>
            <p:ph type="sldNum" sz="quarter" idx="12"/>
          </p:nvPr>
        </p:nvSpPr>
        <p:spPr/>
        <p:txBody>
          <a:bodyPr/>
          <a:lstStyle/>
          <a:p>
            <a:fld id="{86CB4B4D-7CA3-9044-876B-883B54F8677D}" type="slidenum">
              <a:rPr lang="en-EC" smtClean="0"/>
              <a:t>‹#›</a:t>
            </a:fld>
            <a:endParaRPr lang="en-EC"/>
          </a:p>
        </p:txBody>
      </p:sp>
    </p:spTree>
    <p:extLst>
      <p:ext uri="{BB962C8B-B14F-4D97-AF65-F5344CB8AC3E}">
        <p14:creationId xmlns:p14="http://schemas.microsoft.com/office/powerpoint/2010/main" val="22914242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02B9FD-775C-657C-A32A-B98573C51454}"/>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EC"/>
          </a:p>
        </p:txBody>
      </p:sp>
      <p:sp>
        <p:nvSpPr>
          <p:cNvPr id="3" name="Text Placeholder 2">
            <a:extLst>
              <a:ext uri="{FF2B5EF4-FFF2-40B4-BE49-F238E27FC236}">
                <a16:creationId xmlns:a16="http://schemas.microsoft.com/office/drawing/2014/main" id="{3F89092E-D381-68E5-C1F6-D076D68CB70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C"/>
          </a:p>
        </p:txBody>
      </p:sp>
      <p:sp>
        <p:nvSpPr>
          <p:cNvPr id="4" name="Date Placeholder 3">
            <a:extLst>
              <a:ext uri="{FF2B5EF4-FFF2-40B4-BE49-F238E27FC236}">
                <a16:creationId xmlns:a16="http://schemas.microsoft.com/office/drawing/2014/main" id="{59288719-8A2A-0486-CA2E-D06DF6A8650B}"/>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80C24BD-AA1D-5A48-ABF7-443FEDD7B534}" type="datetimeFigureOut">
              <a:rPr lang="en-EC" smtClean="0"/>
              <a:t>11/8/22</a:t>
            </a:fld>
            <a:endParaRPr lang="en-EC"/>
          </a:p>
        </p:txBody>
      </p:sp>
      <p:sp>
        <p:nvSpPr>
          <p:cNvPr id="5" name="Footer Placeholder 4">
            <a:extLst>
              <a:ext uri="{FF2B5EF4-FFF2-40B4-BE49-F238E27FC236}">
                <a16:creationId xmlns:a16="http://schemas.microsoft.com/office/drawing/2014/main" id="{7715C918-05F6-7E30-5DBD-F3328032D2BF}"/>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EC"/>
          </a:p>
        </p:txBody>
      </p:sp>
      <p:sp>
        <p:nvSpPr>
          <p:cNvPr id="6" name="Slide Number Placeholder 5">
            <a:extLst>
              <a:ext uri="{FF2B5EF4-FFF2-40B4-BE49-F238E27FC236}">
                <a16:creationId xmlns:a16="http://schemas.microsoft.com/office/drawing/2014/main" id="{C9CEE9CE-1D10-7928-3E67-7B2532205BC5}"/>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6CB4B4D-7CA3-9044-876B-883B54F8677D}" type="slidenum">
              <a:rPr lang="en-EC" smtClean="0"/>
              <a:t>‹#›</a:t>
            </a:fld>
            <a:endParaRPr lang="en-EC"/>
          </a:p>
        </p:txBody>
      </p:sp>
    </p:spTree>
    <p:extLst>
      <p:ext uri="{BB962C8B-B14F-4D97-AF65-F5344CB8AC3E}">
        <p14:creationId xmlns:p14="http://schemas.microsoft.com/office/powerpoint/2010/main" val="1882226815"/>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EC"/>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3D4911B-BC62-F53B-FE51-C93BAD165527}"/>
              </a:ext>
            </a:extLst>
          </p:cNvPr>
          <p:cNvSpPr>
            <a:spLocks noGrp="1"/>
          </p:cNvSpPr>
          <p:nvPr>
            <p:ph type="sldNum" sz="quarter" idx="12"/>
          </p:nvPr>
        </p:nvSpPr>
        <p:spPr/>
        <p:txBody>
          <a:bodyPr/>
          <a:lstStyle/>
          <a:p>
            <a:fld id="{86CB4B4D-7CA3-9044-876B-883B54F8677D}" type="slidenum">
              <a:rPr lang="en-EC" smtClean="0"/>
              <a:t>1</a:t>
            </a:fld>
            <a:endParaRPr lang="en-EC"/>
          </a:p>
        </p:txBody>
      </p:sp>
      <p:sp>
        <p:nvSpPr>
          <p:cNvPr id="4" name="TextBox 3">
            <a:extLst>
              <a:ext uri="{FF2B5EF4-FFF2-40B4-BE49-F238E27FC236}">
                <a16:creationId xmlns:a16="http://schemas.microsoft.com/office/drawing/2014/main" id="{0EC2A369-B6A4-6BC6-A4A4-C25497F2C2FB}"/>
              </a:ext>
            </a:extLst>
          </p:cNvPr>
          <p:cNvSpPr txBox="1"/>
          <p:nvPr/>
        </p:nvSpPr>
        <p:spPr>
          <a:xfrm>
            <a:off x="1298713" y="6088559"/>
            <a:ext cx="6771861" cy="769441"/>
          </a:xfrm>
          <a:prstGeom prst="rect">
            <a:avLst/>
          </a:prstGeom>
          <a:noFill/>
        </p:spPr>
        <p:txBody>
          <a:bodyPr wrap="square" rtlCol="0">
            <a:spAutoFit/>
          </a:bodyPr>
          <a:lstStyle/>
          <a:p>
            <a:pPr algn="ctr"/>
            <a:r>
              <a:rPr lang="en-EC" sz="4400" dirty="0"/>
              <a:t>PABLO MEJÍA MALDONADO</a:t>
            </a:r>
          </a:p>
        </p:txBody>
      </p:sp>
      <p:sp>
        <p:nvSpPr>
          <p:cNvPr id="10" name="TextBox 9">
            <a:extLst>
              <a:ext uri="{FF2B5EF4-FFF2-40B4-BE49-F238E27FC236}">
                <a16:creationId xmlns:a16="http://schemas.microsoft.com/office/drawing/2014/main" id="{CEC4D0AD-6579-3B9F-DBDF-94A026EB7946}"/>
              </a:ext>
            </a:extLst>
          </p:cNvPr>
          <p:cNvSpPr txBox="1"/>
          <p:nvPr/>
        </p:nvSpPr>
        <p:spPr>
          <a:xfrm>
            <a:off x="4592320" y="8270240"/>
            <a:ext cx="184731" cy="369332"/>
          </a:xfrm>
          <a:prstGeom prst="rect">
            <a:avLst/>
          </a:prstGeom>
          <a:noFill/>
        </p:spPr>
        <p:txBody>
          <a:bodyPr wrap="none" rtlCol="0">
            <a:spAutoFit/>
          </a:bodyPr>
          <a:lstStyle/>
          <a:p>
            <a:endParaRPr lang="en-EC" dirty="0"/>
          </a:p>
        </p:txBody>
      </p:sp>
    </p:spTree>
    <p:extLst>
      <p:ext uri="{BB962C8B-B14F-4D97-AF65-F5344CB8AC3E}">
        <p14:creationId xmlns:p14="http://schemas.microsoft.com/office/powerpoint/2010/main" val="2791006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78F96DE-D485-535B-DEEC-56B2100ED19C}"/>
              </a:ext>
            </a:extLst>
          </p:cNvPr>
          <p:cNvSpPr>
            <a:spLocks noGrp="1"/>
          </p:cNvSpPr>
          <p:nvPr>
            <p:ph type="sldNum" sz="quarter" idx="12"/>
          </p:nvPr>
        </p:nvSpPr>
        <p:spPr/>
        <p:txBody>
          <a:bodyPr/>
          <a:lstStyle/>
          <a:p>
            <a:fld id="{86CB4B4D-7CA3-9044-876B-883B54F8677D}" type="slidenum">
              <a:rPr lang="en-EC" smtClean="0"/>
              <a:t>2</a:t>
            </a:fld>
            <a:endParaRPr lang="en-EC"/>
          </a:p>
        </p:txBody>
      </p:sp>
      <p:sp>
        <p:nvSpPr>
          <p:cNvPr id="4" name="TextBox 3">
            <a:extLst>
              <a:ext uri="{FF2B5EF4-FFF2-40B4-BE49-F238E27FC236}">
                <a16:creationId xmlns:a16="http://schemas.microsoft.com/office/drawing/2014/main" id="{B749840A-D805-0ADB-2E67-040EE4C7C5C5}"/>
              </a:ext>
            </a:extLst>
          </p:cNvPr>
          <p:cNvSpPr txBox="1"/>
          <p:nvPr/>
        </p:nvSpPr>
        <p:spPr>
          <a:xfrm>
            <a:off x="526774" y="1094690"/>
            <a:ext cx="8090452" cy="2923877"/>
          </a:xfrm>
          <a:prstGeom prst="rect">
            <a:avLst/>
          </a:prstGeom>
          <a:noFill/>
        </p:spPr>
        <p:txBody>
          <a:bodyPr wrap="square">
            <a:spAutoFit/>
          </a:bodyPr>
          <a:lstStyle/>
          <a:p>
            <a:r>
              <a:rPr lang="en-US" sz="2400" dirty="0">
                <a:solidFill>
                  <a:srgbClr val="FF0000"/>
                </a:solidFill>
                <a:latin typeface="Times New Roman" panose="02020603050405020304" pitchFamily="18" charset="0"/>
                <a:cs typeface="Times New Roman" panose="02020603050405020304" pitchFamily="18" charset="0"/>
              </a:rPr>
              <a:t>Function words </a:t>
            </a:r>
            <a:r>
              <a:rPr lang="en-US" sz="2400" dirty="0">
                <a:latin typeface="Times New Roman" panose="02020603050405020304" pitchFamily="18" charset="0"/>
                <a:cs typeface="Times New Roman" panose="02020603050405020304" pitchFamily="18" charset="0"/>
              </a:rPr>
              <a:t>include determiners, conjunctions, prepositions, pronouns, auxiliary verbs, modals, qualifiers, and question words. </a:t>
            </a:r>
          </a:p>
          <a:p>
            <a:endParaRPr lang="en-US" sz="900" dirty="0">
              <a:latin typeface="Times New Roman" panose="02020603050405020304" pitchFamily="18" charset="0"/>
              <a:cs typeface="Times New Roman" panose="02020603050405020304" pitchFamily="18" charset="0"/>
            </a:endParaRPr>
          </a:p>
          <a:p>
            <a:r>
              <a:rPr lang="en-US" sz="2400" dirty="0">
                <a:solidFill>
                  <a:srgbClr val="FF0000"/>
                </a:solidFill>
                <a:latin typeface="Times New Roman" panose="02020603050405020304" pitchFamily="18" charset="0"/>
                <a:cs typeface="Times New Roman" panose="02020603050405020304" pitchFamily="18" charset="0"/>
              </a:rPr>
              <a:t>Content words </a:t>
            </a:r>
            <a:r>
              <a:rPr lang="en-US" sz="2400" dirty="0">
                <a:latin typeface="Times New Roman" panose="02020603050405020304" pitchFamily="18" charset="0"/>
                <a:cs typeface="Times New Roman" panose="02020603050405020304" pitchFamily="18" charset="0"/>
              </a:rPr>
              <a:t>are words with specific meanings, such as nouns, adjectives, adverbs, and main verbs (those without helping verbs.) In the sentence, "The sly brown fox jumped gracefully over the lazy dog and cat,"</a:t>
            </a:r>
          </a:p>
        </p:txBody>
      </p:sp>
      <p:sp>
        <p:nvSpPr>
          <p:cNvPr id="6" name="TextBox 5">
            <a:extLst>
              <a:ext uri="{FF2B5EF4-FFF2-40B4-BE49-F238E27FC236}">
                <a16:creationId xmlns:a16="http://schemas.microsoft.com/office/drawing/2014/main" id="{67BD4546-3AC0-BEA9-8F23-F229046CF947}"/>
              </a:ext>
            </a:extLst>
          </p:cNvPr>
          <p:cNvSpPr txBox="1"/>
          <p:nvPr/>
        </p:nvSpPr>
        <p:spPr>
          <a:xfrm>
            <a:off x="526774" y="4147950"/>
            <a:ext cx="4572000" cy="1938992"/>
          </a:xfrm>
          <a:prstGeom prst="rect">
            <a:avLst/>
          </a:prstGeom>
          <a:noFill/>
        </p:spPr>
        <p:txBody>
          <a:bodyPr wrap="square">
            <a:spAutoFit/>
          </a:bodyPr>
          <a:lstStyle/>
          <a:p>
            <a:r>
              <a:rPr lang="en-US" sz="2400" dirty="0">
                <a:latin typeface="Times New Roman" panose="02020603050405020304" pitchFamily="18" charset="0"/>
                <a:cs typeface="Times New Roman" panose="02020603050405020304" pitchFamily="18" charset="0"/>
              </a:rPr>
              <a:t>The </a:t>
            </a:r>
            <a:r>
              <a:rPr lang="en-US" sz="2400" dirty="0">
                <a:solidFill>
                  <a:srgbClr val="FF0000"/>
                </a:solidFill>
                <a:latin typeface="Times New Roman" panose="02020603050405020304" pitchFamily="18" charset="0"/>
                <a:cs typeface="Times New Roman" panose="02020603050405020304" pitchFamily="18" charset="0"/>
              </a:rPr>
              <a:t>Content Words </a:t>
            </a:r>
            <a:r>
              <a:rPr lang="en-US" sz="2400" dirty="0">
                <a:latin typeface="Times New Roman" panose="02020603050405020304" pitchFamily="18" charset="0"/>
                <a:cs typeface="Times New Roman" panose="02020603050405020304" pitchFamily="18" charset="0"/>
              </a:rPr>
              <a:t>are:</a:t>
            </a:r>
            <a:endParaRPr lang="en-US" sz="2400" i="1"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400" i="1" dirty="0">
                <a:latin typeface="Times New Roman" panose="02020603050405020304" pitchFamily="18" charset="0"/>
                <a:cs typeface="Times New Roman" panose="02020603050405020304" pitchFamily="18" charset="0"/>
              </a:rPr>
              <a:t>fox</a:t>
            </a:r>
            <a:r>
              <a:rPr lang="en-US" sz="2400" dirty="0">
                <a:latin typeface="Times New Roman" panose="02020603050405020304" pitchFamily="18" charset="0"/>
                <a:cs typeface="Times New Roman" panose="02020603050405020304" pitchFamily="18" charset="0"/>
              </a:rPr>
              <a:t>, </a:t>
            </a:r>
            <a:r>
              <a:rPr lang="en-US" sz="2400" i="1" dirty="0">
                <a:latin typeface="Times New Roman" panose="02020603050405020304" pitchFamily="18" charset="0"/>
                <a:cs typeface="Times New Roman" panose="02020603050405020304" pitchFamily="18" charset="0"/>
              </a:rPr>
              <a:t>dog</a:t>
            </a:r>
            <a:r>
              <a:rPr lang="en-US" sz="2400" dirty="0">
                <a:latin typeface="Times New Roman" panose="02020603050405020304" pitchFamily="18" charset="0"/>
                <a:cs typeface="Times New Roman" panose="02020603050405020304" pitchFamily="18" charset="0"/>
              </a:rPr>
              <a:t>, and </a:t>
            </a:r>
            <a:r>
              <a:rPr lang="en-US" sz="2400" i="1" dirty="0">
                <a:latin typeface="Times New Roman" panose="02020603050405020304" pitchFamily="18" charset="0"/>
                <a:cs typeface="Times New Roman" panose="02020603050405020304" pitchFamily="18" charset="0"/>
              </a:rPr>
              <a:t>cat</a:t>
            </a:r>
            <a:r>
              <a:rPr lang="en-US" sz="2400" dirty="0">
                <a:latin typeface="Times New Roman" panose="02020603050405020304" pitchFamily="18" charset="0"/>
                <a:cs typeface="Times New Roman" panose="02020603050405020304" pitchFamily="18" charset="0"/>
              </a:rPr>
              <a:t> (nouns)</a:t>
            </a:r>
          </a:p>
          <a:p>
            <a:pPr>
              <a:buFont typeface="Arial" panose="020B0604020202020204" pitchFamily="34" charset="0"/>
              <a:buChar char="•"/>
            </a:pPr>
            <a:r>
              <a:rPr lang="en-US" sz="2400" i="1" dirty="0">
                <a:latin typeface="Times New Roman" panose="02020603050405020304" pitchFamily="18" charset="0"/>
                <a:cs typeface="Times New Roman" panose="02020603050405020304" pitchFamily="18" charset="0"/>
              </a:rPr>
              <a:t>sly</a:t>
            </a:r>
            <a:r>
              <a:rPr lang="en-US" sz="2400" dirty="0">
                <a:latin typeface="Times New Roman" panose="02020603050405020304" pitchFamily="18" charset="0"/>
                <a:cs typeface="Times New Roman" panose="02020603050405020304" pitchFamily="18" charset="0"/>
              </a:rPr>
              <a:t>, </a:t>
            </a:r>
            <a:r>
              <a:rPr lang="en-US" sz="2400" i="1" dirty="0">
                <a:latin typeface="Times New Roman" panose="02020603050405020304" pitchFamily="18" charset="0"/>
                <a:cs typeface="Times New Roman" panose="02020603050405020304" pitchFamily="18" charset="0"/>
              </a:rPr>
              <a:t>brown</a:t>
            </a:r>
            <a:r>
              <a:rPr lang="en-US" sz="2400" dirty="0">
                <a:latin typeface="Times New Roman" panose="02020603050405020304" pitchFamily="18" charset="0"/>
                <a:cs typeface="Times New Roman" panose="02020603050405020304" pitchFamily="18" charset="0"/>
              </a:rPr>
              <a:t>, and </a:t>
            </a:r>
            <a:r>
              <a:rPr lang="en-US" sz="2400" i="1" dirty="0">
                <a:latin typeface="Times New Roman" panose="02020603050405020304" pitchFamily="18" charset="0"/>
                <a:cs typeface="Times New Roman" panose="02020603050405020304" pitchFamily="18" charset="0"/>
              </a:rPr>
              <a:t>lazy</a:t>
            </a:r>
            <a:r>
              <a:rPr lang="en-US" sz="2400" dirty="0">
                <a:latin typeface="Times New Roman" panose="02020603050405020304" pitchFamily="18" charset="0"/>
                <a:cs typeface="Times New Roman" panose="02020603050405020304" pitchFamily="18" charset="0"/>
              </a:rPr>
              <a:t> (adjectives)</a:t>
            </a:r>
          </a:p>
          <a:p>
            <a:pPr>
              <a:buFont typeface="Arial" panose="020B0604020202020204" pitchFamily="34" charset="0"/>
              <a:buChar char="•"/>
            </a:pPr>
            <a:r>
              <a:rPr lang="en-US" sz="2400" i="1" dirty="0">
                <a:latin typeface="Times New Roman" panose="02020603050405020304" pitchFamily="18" charset="0"/>
                <a:cs typeface="Times New Roman" panose="02020603050405020304" pitchFamily="18" charset="0"/>
              </a:rPr>
              <a:t>gracefully</a:t>
            </a:r>
            <a:r>
              <a:rPr lang="en-US" sz="2400" dirty="0">
                <a:latin typeface="Times New Roman" panose="02020603050405020304" pitchFamily="18" charset="0"/>
                <a:cs typeface="Times New Roman" panose="02020603050405020304" pitchFamily="18" charset="0"/>
              </a:rPr>
              <a:t> (adverb)</a:t>
            </a:r>
          </a:p>
          <a:p>
            <a:pPr>
              <a:buFont typeface="Arial" panose="020B0604020202020204" pitchFamily="34" charset="0"/>
              <a:buChar char="•"/>
            </a:pPr>
            <a:r>
              <a:rPr lang="en-US" sz="2400" i="1" dirty="0">
                <a:latin typeface="Times New Roman" panose="02020603050405020304" pitchFamily="18" charset="0"/>
                <a:cs typeface="Times New Roman" panose="02020603050405020304" pitchFamily="18" charset="0"/>
              </a:rPr>
              <a:t>jumped</a:t>
            </a:r>
            <a:r>
              <a:rPr lang="en-US" sz="2400" dirty="0">
                <a:latin typeface="Times New Roman" panose="02020603050405020304" pitchFamily="18" charset="0"/>
                <a:cs typeface="Times New Roman" panose="02020603050405020304" pitchFamily="18" charset="0"/>
              </a:rPr>
              <a:t> (main verb)</a:t>
            </a:r>
          </a:p>
        </p:txBody>
      </p:sp>
      <p:sp>
        <p:nvSpPr>
          <p:cNvPr id="8" name="TextBox 7">
            <a:extLst>
              <a:ext uri="{FF2B5EF4-FFF2-40B4-BE49-F238E27FC236}">
                <a16:creationId xmlns:a16="http://schemas.microsoft.com/office/drawing/2014/main" id="{E723674F-B561-0035-D148-538410AE75DD}"/>
              </a:ext>
            </a:extLst>
          </p:cNvPr>
          <p:cNvSpPr txBox="1"/>
          <p:nvPr/>
        </p:nvSpPr>
        <p:spPr>
          <a:xfrm>
            <a:off x="5098774" y="4193650"/>
            <a:ext cx="3810000" cy="1569660"/>
          </a:xfrm>
          <a:prstGeom prst="rect">
            <a:avLst/>
          </a:prstGeom>
          <a:noFill/>
        </p:spPr>
        <p:txBody>
          <a:bodyPr wrap="square">
            <a:spAutoFit/>
          </a:bodyPr>
          <a:lstStyle/>
          <a:p>
            <a:r>
              <a:rPr lang="en-US" sz="2400" dirty="0">
                <a:latin typeface="Times New Roman" panose="02020603050405020304" pitchFamily="18" charset="0"/>
                <a:cs typeface="Times New Roman" panose="02020603050405020304" pitchFamily="18" charset="0"/>
              </a:rPr>
              <a:t>The </a:t>
            </a:r>
            <a:r>
              <a:rPr lang="en-US" sz="2400" dirty="0">
                <a:solidFill>
                  <a:srgbClr val="FF0000"/>
                </a:solidFill>
                <a:latin typeface="Times New Roman" panose="02020603050405020304" pitchFamily="18" charset="0"/>
                <a:cs typeface="Times New Roman" panose="02020603050405020304" pitchFamily="18" charset="0"/>
              </a:rPr>
              <a:t>Function Words </a:t>
            </a:r>
            <a:r>
              <a:rPr lang="en-US" sz="2400" dirty="0">
                <a:latin typeface="Times New Roman" panose="02020603050405020304" pitchFamily="18" charset="0"/>
                <a:cs typeface="Times New Roman" panose="02020603050405020304" pitchFamily="18" charset="0"/>
              </a:rPr>
              <a:t>include: </a:t>
            </a:r>
          </a:p>
          <a:p>
            <a:pPr>
              <a:buFont typeface="Arial" panose="020B0604020202020204" pitchFamily="34" charset="0"/>
              <a:buChar char="•"/>
            </a:pPr>
            <a:r>
              <a:rPr lang="en-US" sz="2400" i="1" dirty="0">
                <a:latin typeface="Times New Roman" panose="02020603050405020304" pitchFamily="18" charset="0"/>
                <a:cs typeface="Times New Roman" panose="02020603050405020304" pitchFamily="18" charset="0"/>
              </a:rPr>
              <a:t>the</a:t>
            </a:r>
            <a:r>
              <a:rPr lang="en-US" sz="2400" dirty="0">
                <a:latin typeface="Times New Roman" panose="02020603050405020304" pitchFamily="18" charset="0"/>
                <a:cs typeface="Times New Roman" panose="02020603050405020304" pitchFamily="18" charset="0"/>
              </a:rPr>
              <a:t> (determiner)</a:t>
            </a:r>
          </a:p>
          <a:p>
            <a:pPr>
              <a:buFont typeface="Arial" panose="020B0604020202020204" pitchFamily="34" charset="0"/>
              <a:buChar char="•"/>
            </a:pPr>
            <a:r>
              <a:rPr lang="en-US" sz="2400" i="1" dirty="0">
                <a:latin typeface="Times New Roman" panose="02020603050405020304" pitchFamily="18" charset="0"/>
                <a:cs typeface="Times New Roman" panose="02020603050405020304" pitchFamily="18" charset="0"/>
              </a:rPr>
              <a:t>over</a:t>
            </a:r>
            <a:r>
              <a:rPr lang="en-US" sz="2400" dirty="0">
                <a:latin typeface="Times New Roman" panose="02020603050405020304" pitchFamily="18" charset="0"/>
                <a:cs typeface="Times New Roman" panose="02020603050405020304" pitchFamily="18" charset="0"/>
              </a:rPr>
              <a:t> (preposition)</a:t>
            </a:r>
          </a:p>
          <a:p>
            <a:pPr>
              <a:buFont typeface="Arial" panose="020B0604020202020204" pitchFamily="34" charset="0"/>
              <a:buChar char="•"/>
            </a:pPr>
            <a:r>
              <a:rPr lang="en-US" sz="2400" i="1" dirty="0">
                <a:latin typeface="Times New Roman" panose="02020603050405020304" pitchFamily="18" charset="0"/>
                <a:cs typeface="Times New Roman" panose="02020603050405020304" pitchFamily="18" charset="0"/>
              </a:rPr>
              <a:t>and</a:t>
            </a:r>
            <a:r>
              <a:rPr lang="en-US" sz="2400" dirty="0">
                <a:latin typeface="Times New Roman" panose="02020603050405020304" pitchFamily="18" charset="0"/>
                <a:cs typeface="Times New Roman" panose="02020603050405020304" pitchFamily="18" charset="0"/>
              </a:rPr>
              <a:t> (conjunction)</a:t>
            </a:r>
          </a:p>
        </p:txBody>
      </p:sp>
      <p:sp>
        <p:nvSpPr>
          <p:cNvPr id="10" name="TextBox 9">
            <a:extLst>
              <a:ext uri="{FF2B5EF4-FFF2-40B4-BE49-F238E27FC236}">
                <a16:creationId xmlns:a16="http://schemas.microsoft.com/office/drawing/2014/main" id="{E6C8DB63-3C31-60C5-7DC2-3DFB2EA389A5}"/>
              </a:ext>
            </a:extLst>
          </p:cNvPr>
          <p:cNvSpPr txBox="1"/>
          <p:nvPr/>
        </p:nvSpPr>
        <p:spPr>
          <a:xfrm>
            <a:off x="318052" y="18132"/>
            <a:ext cx="8680174" cy="584775"/>
          </a:xfrm>
          <a:prstGeom prst="rect">
            <a:avLst/>
          </a:prstGeom>
          <a:solidFill>
            <a:srgbClr val="FFFF00"/>
          </a:solidFill>
        </p:spPr>
        <p:txBody>
          <a:bodyPr wrap="square">
            <a:spAutoFit/>
          </a:bodyPr>
          <a:lstStyle/>
          <a:p>
            <a:r>
              <a:rPr lang="en-US" sz="3200" b="1" dirty="0">
                <a:highlight>
                  <a:srgbClr val="FFFF00"/>
                </a:highlight>
                <a:latin typeface="Times New Roman" panose="02020603050405020304" pitchFamily="18" charset="0"/>
                <a:cs typeface="Times New Roman" panose="02020603050405020304" pitchFamily="18" charset="0"/>
              </a:rPr>
              <a:t>CONTENT WORDS VS. FUNCTION WORDS </a:t>
            </a:r>
          </a:p>
        </p:txBody>
      </p:sp>
      <p:sp>
        <p:nvSpPr>
          <p:cNvPr id="12" name="TextBox 11">
            <a:extLst>
              <a:ext uri="{FF2B5EF4-FFF2-40B4-BE49-F238E27FC236}">
                <a16:creationId xmlns:a16="http://schemas.microsoft.com/office/drawing/2014/main" id="{EBE4E063-4EF8-8E5A-02A0-91E0BA8F6D71}"/>
              </a:ext>
            </a:extLst>
          </p:cNvPr>
          <p:cNvSpPr txBox="1"/>
          <p:nvPr/>
        </p:nvSpPr>
        <p:spPr>
          <a:xfrm>
            <a:off x="66260" y="6216326"/>
            <a:ext cx="8998226" cy="646331"/>
          </a:xfrm>
          <a:prstGeom prst="rect">
            <a:avLst/>
          </a:prstGeom>
          <a:noFill/>
        </p:spPr>
        <p:txBody>
          <a:bodyPr wrap="square">
            <a:spAutoFit/>
          </a:bodyPr>
          <a:lstStyle/>
          <a:p>
            <a:r>
              <a:rPr lang="en-US" dirty="0">
                <a:solidFill>
                  <a:srgbClr val="0070C0"/>
                </a:solidFill>
              </a:rPr>
              <a:t>Even though the function words don't have concrete meanings, sentences would make a lot less sense without them. </a:t>
            </a:r>
            <a:endParaRPr lang="en-EC" dirty="0">
              <a:solidFill>
                <a:srgbClr val="0070C0"/>
              </a:solidFill>
            </a:endParaRPr>
          </a:p>
        </p:txBody>
      </p:sp>
    </p:spTree>
    <p:extLst>
      <p:ext uri="{BB962C8B-B14F-4D97-AF65-F5344CB8AC3E}">
        <p14:creationId xmlns:p14="http://schemas.microsoft.com/office/powerpoint/2010/main" val="2852498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6E6E6E"/>
      </a:accent1>
      <a:accent2>
        <a:srgbClr val="9B9B9B"/>
      </a:accent2>
      <a:accent3>
        <a:srgbClr val="8F8F8F"/>
      </a:accent3>
      <a:accent4>
        <a:srgbClr val="707070"/>
      </a:accent4>
      <a:accent5>
        <a:srgbClr val="BABABA"/>
      </a:accent5>
      <a:accent6>
        <a:srgbClr val="8C8C8C"/>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bevel/>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bevel/>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313596</TotalTime>
  <Words>145</Words>
  <Application>Microsoft Macintosh PowerPoint</Application>
  <PresentationFormat>On-screen Show (4:3)</PresentationFormat>
  <Paragraphs>17</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Helvetica Neue</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MSc. Pablo Mejía Maldonado</cp:lastModifiedBy>
  <cp:revision>495</cp:revision>
  <dcterms:modified xsi:type="dcterms:W3CDTF">2022-08-11T17:35:42Z</dcterms:modified>
</cp:coreProperties>
</file>