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6" r:id="rId5"/>
    <p:sldId id="267" r:id="rId6"/>
    <p:sldId id="302" r:id="rId7"/>
    <p:sldId id="303" r:id="rId8"/>
    <p:sldId id="304" r:id="rId9"/>
    <p:sldId id="262" r:id="rId10"/>
    <p:sldId id="264" r:id="rId11"/>
    <p:sldId id="263" r:id="rId12"/>
    <p:sldId id="265" r:id="rId13"/>
    <p:sldId id="268" r:id="rId14"/>
    <p:sldId id="270" r:id="rId15"/>
    <p:sldId id="271" r:id="rId16"/>
    <p:sldId id="273" r:id="rId17"/>
    <p:sldId id="274" r:id="rId18"/>
    <p:sldId id="276" r:id="rId19"/>
    <p:sldId id="277" r:id="rId20"/>
    <p:sldId id="279" r:id="rId21"/>
    <p:sldId id="314" r:id="rId22"/>
    <p:sldId id="280" r:id="rId23"/>
    <p:sldId id="300" r:id="rId24"/>
    <p:sldId id="306" r:id="rId25"/>
  </p:sldIdLst>
  <p:sldSz cx="10801350" cy="5400675"/>
  <p:notesSz cx="6858000" cy="9144000"/>
  <p:defaultTextStyle>
    <a:defPPr>
      <a:defRPr lang="es-EC"/>
    </a:defPPr>
    <a:lvl1pPr marL="0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8849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7697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6546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5394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4243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3092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1940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0789" algn="l" defTabSz="77769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33CC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4" y="456"/>
      </p:cViewPr>
      <p:guideLst>
        <p:guide orient="horz" pos="1701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40"/>
    </p:cViewPr>
  </p:sorterViewPr>
  <p:notesViewPr>
    <p:cSldViewPr snapToGrid="0">
      <p:cViewPr varScale="1">
        <p:scale>
          <a:sx n="60" d="100"/>
          <a:sy n="60" d="100"/>
        </p:scale>
        <p:origin x="-27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91067-CE54-4656-9DC8-54CEAE71D000}" type="doc">
      <dgm:prSet loTypeId="urn:microsoft.com/office/officeart/2005/8/layout/cycle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31D575E-7CB3-413F-BEE4-100E951ABD0A}">
      <dgm:prSet phldrT="[Texto]" custT="1"/>
      <dgm:spPr/>
      <dgm:t>
        <a:bodyPr/>
        <a:lstStyle/>
        <a:p>
          <a:r>
            <a:rPr lang="es-EC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Consecutivas</a:t>
          </a:r>
        </a:p>
      </dgm:t>
    </dgm:pt>
    <dgm:pt modelId="{80D19EE4-EA93-4FB2-B33F-4FC70FAAD7BD}" type="parTrans" cxnId="{0CB00233-30FA-41AE-891B-D7D2B6A1F613}">
      <dgm:prSet/>
      <dgm:spPr/>
      <dgm:t>
        <a:bodyPr/>
        <a:lstStyle/>
        <a:p>
          <a:endParaRPr lang="es-EC"/>
        </a:p>
      </dgm:t>
    </dgm:pt>
    <dgm:pt modelId="{BA38054F-47CF-4339-9F5C-357366A9DAA1}" type="sibTrans" cxnId="{0CB00233-30FA-41AE-891B-D7D2B6A1F613}">
      <dgm:prSet/>
      <dgm:spPr/>
      <dgm:t>
        <a:bodyPr/>
        <a:lstStyle/>
        <a:p>
          <a:endParaRPr lang="es-EC"/>
        </a:p>
      </dgm:t>
    </dgm:pt>
    <dgm:pt modelId="{B69C9F81-FE98-4D3B-9C0A-4897CF036E0C}">
      <dgm:prSet phldrT="[Texto]" custT="1"/>
      <dgm:spPr/>
      <dgm:t>
        <a:bodyPr/>
        <a:lstStyle/>
        <a:p>
          <a:r>
            <a:rPr lang="es-EC" sz="2400">
              <a:latin typeface="Times New Roman" panose="02020603050405020304" pitchFamily="18" charset="0"/>
              <a:cs typeface="Times New Roman" panose="02020603050405020304" pitchFamily="18" charset="0"/>
            </a:rPr>
            <a:t>Concesivas</a:t>
          </a:r>
        </a:p>
      </dgm:t>
    </dgm:pt>
    <dgm:pt modelId="{3798F556-BC80-43AD-9666-5B1C7DE7DA5B}" type="parTrans" cxnId="{D7EF69D6-0370-45B0-9F85-DEB58D80D605}">
      <dgm:prSet/>
      <dgm:spPr/>
      <dgm:t>
        <a:bodyPr/>
        <a:lstStyle/>
        <a:p>
          <a:endParaRPr lang="es-EC"/>
        </a:p>
      </dgm:t>
    </dgm:pt>
    <dgm:pt modelId="{D6FC2207-8B3C-46C6-B6C2-6899293C2B08}" type="sibTrans" cxnId="{D7EF69D6-0370-45B0-9F85-DEB58D80D605}">
      <dgm:prSet/>
      <dgm:spPr/>
      <dgm:t>
        <a:bodyPr/>
        <a:lstStyle/>
        <a:p>
          <a:endParaRPr lang="es-EC"/>
        </a:p>
      </dgm:t>
    </dgm:pt>
    <dgm:pt modelId="{330FDE86-31B7-4102-B042-62A903F8999C}">
      <dgm:prSet phldrT="[Texto]" custT="1"/>
      <dgm:spPr/>
      <dgm:t>
        <a:bodyPr/>
        <a:lstStyle/>
        <a:p>
          <a:r>
            <a:rPr lang="es-EC" sz="2400">
              <a:latin typeface="Times New Roman" panose="02020603050405020304" pitchFamily="18" charset="0"/>
              <a:cs typeface="Times New Roman" panose="02020603050405020304" pitchFamily="18" charset="0"/>
            </a:rPr>
            <a:t>Causales</a:t>
          </a:r>
        </a:p>
      </dgm:t>
    </dgm:pt>
    <dgm:pt modelId="{2B8B1BA8-8A2A-459F-AE5A-D077B88BDBD0}" type="parTrans" cxnId="{E8FED221-D384-4A14-AF77-8CF4D8C4FF20}">
      <dgm:prSet/>
      <dgm:spPr/>
      <dgm:t>
        <a:bodyPr/>
        <a:lstStyle/>
        <a:p>
          <a:endParaRPr lang="es-EC"/>
        </a:p>
      </dgm:t>
    </dgm:pt>
    <dgm:pt modelId="{0610780E-F880-4C43-8D65-4AC541477CB5}" type="sibTrans" cxnId="{E8FED221-D384-4A14-AF77-8CF4D8C4FF20}">
      <dgm:prSet/>
      <dgm:spPr/>
      <dgm:t>
        <a:bodyPr/>
        <a:lstStyle/>
        <a:p>
          <a:endParaRPr lang="es-EC"/>
        </a:p>
      </dgm:t>
    </dgm:pt>
    <dgm:pt modelId="{F29E5155-4ACF-49C9-BAE3-00C17D4F9FB0}">
      <dgm:prSet phldrT="[Texto]" custT="1"/>
      <dgm:spPr/>
      <dgm:t>
        <a:bodyPr/>
        <a:lstStyle/>
        <a:p>
          <a:r>
            <a:rPr lang="es-EC" sz="2400">
              <a:latin typeface="Times New Roman" panose="02020603050405020304" pitchFamily="18" charset="0"/>
              <a:cs typeface="Times New Roman" panose="02020603050405020304" pitchFamily="18" charset="0"/>
            </a:rPr>
            <a:t>Temporales</a:t>
          </a:r>
        </a:p>
      </dgm:t>
    </dgm:pt>
    <dgm:pt modelId="{999352C5-8ECC-4AD0-806F-D76E7CD09D05}" type="parTrans" cxnId="{677CDBE1-54A0-455E-8B5D-C779325FE1EF}">
      <dgm:prSet/>
      <dgm:spPr/>
      <dgm:t>
        <a:bodyPr/>
        <a:lstStyle/>
        <a:p>
          <a:endParaRPr lang="es-EC"/>
        </a:p>
      </dgm:t>
    </dgm:pt>
    <dgm:pt modelId="{B1D2754F-BE28-4C13-A65B-A734886A6074}" type="sibTrans" cxnId="{677CDBE1-54A0-455E-8B5D-C779325FE1EF}">
      <dgm:prSet/>
      <dgm:spPr/>
      <dgm:t>
        <a:bodyPr/>
        <a:lstStyle/>
        <a:p>
          <a:endParaRPr lang="es-EC"/>
        </a:p>
      </dgm:t>
    </dgm:pt>
    <dgm:pt modelId="{AA903787-DE63-4629-9745-F4AF80E598DB}">
      <dgm:prSet phldrT="[Texto]" custT="1"/>
      <dgm:spPr/>
      <dgm:t>
        <a:bodyPr/>
        <a:lstStyle/>
        <a:p>
          <a:r>
            <a:rPr lang="es-EC" sz="2400">
              <a:latin typeface="Times New Roman" panose="02020603050405020304" pitchFamily="18" charset="0"/>
              <a:cs typeface="Times New Roman" panose="02020603050405020304" pitchFamily="18" charset="0"/>
            </a:rPr>
            <a:t>Finales</a:t>
          </a:r>
        </a:p>
      </dgm:t>
    </dgm:pt>
    <dgm:pt modelId="{6B800278-6728-44C7-B3BC-CCEE8A756B51}" type="parTrans" cxnId="{3FC43913-58E1-478C-9964-0B1C733241CC}">
      <dgm:prSet/>
      <dgm:spPr/>
      <dgm:t>
        <a:bodyPr/>
        <a:lstStyle/>
        <a:p>
          <a:endParaRPr lang="es-EC"/>
        </a:p>
      </dgm:t>
    </dgm:pt>
    <dgm:pt modelId="{FF0B37E4-F7B0-40DF-9201-B3AC51426BB9}" type="sibTrans" cxnId="{3FC43913-58E1-478C-9964-0B1C733241CC}">
      <dgm:prSet/>
      <dgm:spPr/>
      <dgm:t>
        <a:bodyPr/>
        <a:lstStyle/>
        <a:p>
          <a:endParaRPr lang="es-EC"/>
        </a:p>
      </dgm:t>
    </dgm:pt>
    <dgm:pt modelId="{AAB9A5C2-0D4E-406B-BF2B-D027F7C7A3BB}">
      <dgm:prSet phldrT="[Texto]" custT="1"/>
      <dgm:spPr/>
      <dgm:t>
        <a:bodyPr/>
        <a:lstStyle/>
        <a:p>
          <a:r>
            <a:rPr lang="es-EC" sz="2000" b="1">
              <a:latin typeface="Times New Roman" panose="02020603050405020304" pitchFamily="18" charset="0"/>
              <a:cs typeface="Times New Roman" panose="02020603050405020304" pitchFamily="18" charset="0"/>
            </a:rPr>
            <a:t>Condicionales</a:t>
          </a:r>
          <a:endParaRPr lang="es-EC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6AF48-DADB-45D7-AA04-41E7C0FBC085}" type="parTrans" cxnId="{18430A45-3111-42B5-8F53-5071DC4392E4}">
      <dgm:prSet/>
      <dgm:spPr/>
      <dgm:t>
        <a:bodyPr/>
        <a:lstStyle/>
        <a:p>
          <a:endParaRPr lang="es-EC"/>
        </a:p>
      </dgm:t>
    </dgm:pt>
    <dgm:pt modelId="{BCEFA8C3-D960-415C-AB07-E82109E84631}" type="sibTrans" cxnId="{18430A45-3111-42B5-8F53-5071DC4392E4}">
      <dgm:prSet/>
      <dgm:spPr/>
      <dgm:t>
        <a:bodyPr/>
        <a:lstStyle/>
        <a:p>
          <a:endParaRPr lang="es-EC"/>
        </a:p>
      </dgm:t>
    </dgm:pt>
    <dgm:pt modelId="{0CF76B06-9104-4977-8E8D-75197D5B497E}" type="pres">
      <dgm:prSet presAssocID="{D4891067-CE54-4656-9DC8-54CEAE71D000}" presName="cycle" presStyleCnt="0">
        <dgm:presLayoutVars>
          <dgm:dir/>
          <dgm:resizeHandles val="exact"/>
        </dgm:presLayoutVars>
      </dgm:prSet>
      <dgm:spPr/>
    </dgm:pt>
    <dgm:pt modelId="{0A735E20-F25E-4A79-8DF1-590C8044376C}" type="pres">
      <dgm:prSet presAssocID="{331D575E-7CB3-413F-BEE4-100E951ABD0A}" presName="dummy" presStyleCnt="0"/>
      <dgm:spPr/>
    </dgm:pt>
    <dgm:pt modelId="{D71FD2BE-E9FF-46D5-B998-90AA88147AE2}" type="pres">
      <dgm:prSet presAssocID="{331D575E-7CB3-413F-BEE4-100E951ABD0A}" presName="node" presStyleLbl="revTx" presStyleIdx="0" presStyleCnt="6" custScaleX="187143" custScaleY="152000">
        <dgm:presLayoutVars>
          <dgm:bulletEnabled val="1"/>
        </dgm:presLayoutVars>
      </dgm:prSet>
      <dgm:spPr/>
    </dgm:pt>
    <dgm:pt modelId="{85BC3F81-7470-4DF0-AF12-58EDB7030ECD}" type="pres">
      <dgm:prSet presAssocID="{BA38054F-47CF-4339-9F5C-357366A9DAA1}" presName="sibTrans" presStyleLbl="node1" presStyleIdx="0" presStyleCnt="6"/>
      <dgm:spPr/>
    </dgm:pt>
    <dgm:pt modelId="{6865705F-0D65-48DF-AB68-13AD879B96B1}" type="pres">
      <dgm:prSet presAssocID="{B69C9F81-FE98-4D3B-9C0A-4897CF036E0C}" presName="dummy" presStyleCnt="0"/>
      <dgm:spPr/>
    </dgm:pt>
    <dgm:pt modelId="{3F0DA835-077E-4187-A6E0-794597753308}" type="pres">
      <dgm:prSet presAssocID="{B69C9F81-FE98-4D3B-9C0A-4897CF036E0C}" presName="node" presStyleLbl="revTx" presStyleIdx="1" presStyleCnt="6" custScaleX="187143" custScaleY="152000">
        <dgm:presLayoutVars>
          <dgm:bulletEnabled val="1"/>
        </dgm:presLayoutVars>
      </dgm:prSet>
      <dgm:spPr/>
    </dgm:pt>
    <dgm:pt modelId="{6E154F40-14C4-4B7B-B93D-15F536665832}" type="pres">
      <dgm:prSet presAssocID="{D6FC2207-8B3C-46C6-B6C2-6899293C2B08}" presName="sibTrans" presStyleLbl="node1" presStyleIdx="1" presStyleCnt="6"/>
      <dgm:spPr/>
    </dgm:pt>
    <dgm:pt modelId="{DA1718E0-2DAE-4295-9799-527C236901CD}" type="pres">
      <dgm:prSet presAssocID="{330FDE86-31B7-4102-B042-62A903F8999C}" presName="dummy" presStyleCnt="0"/>
      <dgm:spPr/>
    </dgm:pt>
    <dgm:pt modelId="{60636CB6-E5F3-400B-8F9C-407FDE173347}" type="pres">
      <dgm:prSet presAssocID="{330FDE86-31B7-4102-B042-62A903F8999C}" presName="node" presStyleLbl="revTx" presStyleIdx="2" presStyleCnt="6" custScaleX="187143" custScaleY="152000">
        <dgm:presLayoutVars>
          <dgm:bulletEnabled val="1"/>
        </dgm:presLayoutVars>
      </dgm:prSet>
      <dgm:spPr/>
    </dgm:pt>
    <dgm:pt modelId="{65312D21-4455-4372-9E15-AFB1628BCB55}" type="pres">
      <dgm:prSet presAssocID="{0610780E-F880-4C43-8D65-4AC541477CB5}" presName="sibTrans" presStyleLbl="node1" presStyleIdx="2" presStyleCnt="6"/>
      <dgm:spPr/>
    </dgm:pt>
    <dgm:pt modelId="{92CFABE7-5175-48CF-9167-BABAF57AE9A8}" type="pres">
      <dgm:prSet presAssocID="{F29E5155-4ACF-49C9-BAE3-00C17D4F9FB0}" presName="dummy" presStyleCnt="0"/>
      <dgm:spPr/>
    </dgm:pt>
    <dgm:pt modelId="{D75749E5-15E9-4491-B652-D6E7C8D53531}" type="pres">
      <dgm:prSet presAssocID="{F29E5155-4ACF-49C9-BAE3-00C17D4F9FB0}" presName="node" presStyleLbl="revTx" presStyleIdx="3" presStyleCnt="6" custScaleX="187143" custScaleY="152000">
        <dgm:presLayoutVars>
          <dgm:bulletEnabled val="1"/>
        </dgm:presLayoutVars>
      </dgm:prSet>
      <dgm:spPr/>
    </dgm:pt>
    <dgm:pt modelId="{C908A5C4-FFF5-413E-8895-8EE6B49858DA}" type="pres">
      <dgm:prSet presAssocID="{B1D2754F-BE28-4C13-A65B-A734886A6074}" presName="sibTrans" presStyleLbl="node1" presStyleIdx="3" presStyleCnt="6"/>
      <dgm:spPr/>
    </dgm:pt>
    <dgm:pt modelId="{9BFEDB13-D800-4DCC-97B9-F0347C86B4F9}" type="pres">
      <dgm:prSet presAssocID="{AA903787-DE63-4629-9745-F4AF80E598DB}" presName="dummy" presStyleCnt="0"/>
      <dgm:spPr/>
    </dgm:pt>
    <dgm:pt modelId="{FD4C5E3C-A1C6-4DEA-B37A-D372A1170624}" type="pres">
      <dgm:prSet presAssocID="{AA903787-DE63-4629-9745-F4AF80E598DB}" presName="node" presStyleLbl="revTx" presStyleIdx="4" presStyleCnt="6" custScaleX="187143" custScaleY="152000">
        <dgm:presLayoutVars>
          <dgm:bulletEnabled val="1"/>
        </dgm:presLayoutVars>
      </dgm:prSet>
      <dgm:spPr/>
    </dgm:pt>
    <dgm:pt modelId="{57785409-5FC6-4DE6-AAD3-9C46888E697C}" type="pres">
      <dgm:prSet presAssocID="{FF0B37E4-F7B0-40DF-9201-B3AC51426BB9}" presName="sibTrans" presStyleLbl="node1" presStyleIdx="4" presStyleCnt="6"/>
      <dgm:spPr/>
    </dgm:pt>
    <dgm:pt modelId="{CD7CBAC3-2581-474B-BA0C-1ABD5B0DC59B}" type="pres">
      <dgm:prSet presAssocID="{AAB9A5C2-0D4E-406B-BF2B-D027F7C7A3BB}" presName="dummy" presStyleCnt="0"/>
      <dgm:spPr/>
    </dgm:pt>
    <dgm:pt modelId="{9C9A11AB-80BD-40F2-867F-A62EC2B7444D}" type="pres">
      <dgm:prSet presAssocID="{AAB9A5C2-0D4E-406B-BF2B-D027F7C7A3BB}" presName="node" presStyleLbl="revTx" presStyleIdx="5" presStyleCnt="6" custScaleX="187143" custScaleY="152000">
        <dgm:presLayoutVars>
          <dgm:bulletEnabled val="1"/>
        </dgm:presLayoutVars>
      </dgm:prSet>
      <dgm:spPr/>
    </dgm:pt>
    <dgm:pt modelId="{D32078E0-1470-4840-AB39-5E8EFE5CD843}" type="pres">
      <dgm:prSet presAssocID="{BCEFA8C3-D960-415C-AB07-E82109E84631}" presName="sibTrans" presStyleLbl="node1" presStyleIdx="5" presStyleCnt="6"/>
      <dgm:spPr/>
    </dgm:pt>
  </dgm:ptLst>
  <dgm:cxnLst>
    <dgm:cxn modelId="{3FC43913-58E1-478C-9964-0B1C733241CC}" srcId="{D4891067-CE54-4656-9DC8-54CEAE71D000}" destId="{AA903787-DE63-4629-9745-F4AF80E598DB}" srcOrd="4" destOrd="0" parTransId="{6B800278-6728-44C7-B3BC-CCEE8A756B51}" sibTransId="{FF0B37E4-F7B0-40DF-9201-B3AC51426BB9}"/>
    <dgm:cxn modelId="{A8E84516-2089-41F7-A519-03BDE8112846}" type="presOf" srcId="{FF0B37E4-F7B0-40DF-9201-B3AC51426BB9}" destId="{57785409-5FC6-4DE6-AAD3-9C46888E697C}" srcOrd="0" destOrd="0" presId="urn:microsoft.com/office/officeart/2005/8/layout/cycle1"/>
    <dgm:cxn modelId="{E8FED221-D384-4A14-AF77-8CF4D8C4FF20}" srcId="{D4891067-CE54-4656-9DC8-54CEAE71D000}" destId="{330FDE86-31B7-4102-B042-62A903F8999C}" srcOrd="2" destOrd="0" parTransId="{2B8B1BA8-8A2A-459F-AE5A-D077B88BDBD0}" sibTransId="{0610780E-F880-4C43-8D65-4AC541477CB5}"/>
    <dgm:cxn modelId="{69C37331-8E09-4AE6-BE2B-EC86F4D7E9A0}" type="presOf" srcId="{B1D2754F-BE28-4C13-A65B-A734886A6074}" destId="{C908A5C4-FFF5-413E-8895-8EE6B49858DA}" srcOrd="0" destOrd="0" presId="urn:microsoft.com/office/officeart/2005/8/layout/cycle1"/>
    <dgm:cxn modelId="{0CB00233-30FA-41AE-891B-D7D2B6A1F613}" srcId="{D4891067-CE54-4656-9DC8-54CEAE71D000}" destId="{331D575E-7CB3-413F-BEE4-100E951ABD0A}" srcOrd="0" destOrd="0" parTransId="{80D19EE4-EA93-4FB2-B33F-4FC70FAAD7BD}" sibTransId="{BA38054F-47CF-4339-9F5C-357366A9DAA1}"/>
    <dgm:cxn modelId="{18430A45-3111-42B5-8F53-5071DC4392E4}" srcId="{D4891067-CE54-4656-9DC8-54CEAE71D000}" destId="{AAB9A5C2-0D4E-406B-BF2B-D027F7C7A3BB}" srcOrd="5" destOrd="0" parTransId="{DF16AF48-DADB-45D7-AA04-41E7C0FBC085}" sibTransId="{BCEFA8C3-D960-415C-AB07-E82109E84631}"/>
    <dgm:cxn modelId="{14239B6C-83FF-443F-8190-2E844D4CA410}" type="presOf" srcId="{0610780E-F880-4C43-8D65-4AC541477CB5}" destId="{65312D21-4455-4372-9E15-AFB1628BCB55}" srcOrd="0" destOrd="0" presId="urn:microsoft.com/office/officeart/2005/8/layout/cycle1"/>
    <dgm:cxn modelId="{A6FBC596-D0FD-4992-9E8C-62CFC583D151}" type="presOf" srcId="{D4891067-CE54-4656-9DC8-54CEAE71D000}" destId="{0CF76B06-9104-4977-8E8D-75197D5B497E}" srcOrd="0" destOrd="0" presId="urn:microsoft.com/office/officeart/2005/8/layout/cycle1"/>
    <dgm:cxn modelId="{D100F59A-1491-4122-B0DD-2FCC2BF1D21D}" type="presOf" srcId="{BCEFA8C3-D960-415C-AB07-E82109E84631}" destId="{D32078E0-1470-4840-AB39-5E8EFE5CD843}" srcOrd="0" destOrd="0" presId="urn:microsoft.com/office/officeart/2005/8/layout/cycle1"/>
    <dgm:cxn modelId="{2E0358B6-33E8-479C-A9FE-F1462D4EF5A1}" type="presOf" srcId="{AAB9A5C2-0D4E-406B-BF2B-D027F7C7A3BB}" destId="{9C9A11AB-80BD-40F2-867F-A62EC2B7444D}" srcOrd="0" destOrd="0" presId="urn:microsoft.com/office/officeart/2005/8/layout/cycle1"/>
    <dgm:cxn modelId="{6536C4BC-7125-454A-9D3E-6CCDB16CD5D2}" type="presOf" srcId="{330FDE86-31B7-4102-B042-62A903F8999C}" destId="{60636CB6-E5F3-400B-8F9C-407FDE173347}" srcOrd="0" destOrd="0" presId="urn:microsoft.com/office/officeart/2005/8/layout/cycle1"/>
    <dgm:cxn modelId="{49DA96C1-37BB-45CE-B3ED-3A4E377F3B42}" type="presOf" srcId="{B69C9F81-FE98-4D3B-9C0A-4897CF036E0C}" destId="{3F0DA835-077E-4187-A6E0-794597753308}" srcOrd="0" destOrd="0" presId="urn:microsoft.com/office/officeart/2005/8/layout/cycle1"/>
    <dgm:cxn modelId="{96243ACA-7DBB-4078-A4C1-A5F84706D3AA}" type="presOf" srcId="{D6FC2207-8B3C-46C6-B6C2-6899293C2B08}" destId="{6E154F40-14C4-4B7B-B93D-15F536665832}" srcOrd="0" destOrd="0" presId="urn:microsoft.com/office/officeart/2005/8/layout/cycle1"/>
    <dgm:cxn modelId="{EBE012CD-2D95-40FB-B0CE-BD376C3652DB}" type="presOf" srcId="{331D575E-7CB3-413F-BEE4-100E951ABD0A}" destId="{D71FD2BE-E9FF-46D5-B998-90AA88147AE2}" srcOrd="0" destOrd="0" presId="urn:microsoft.com/office/officeart/2005/8/layout/cycle1"/>
    <dgm:cxn modelId="{D0732AD3-A99B-4E4F-8FB8-2ED3A7C4DC76}" type="presOf" srcId="{AA903787-DE63-4629-9745-F4AF80E598DB}" destId="{FD4C5E3C-A1C6-4DEA-B37A-D372A1170624}" srcOrd="0" destOrd="0" presId="urn:microsoft.com/office/officeart/2005/8/layout/cycle1"/>
    <dgm:cxn modelId="{D7EF69D6-0370-45B0-9F85-DEB58D80D605}" srcId="{D4891067-CE54-4656-9DC8-54CEAE71D000}" destId="{B69C9F81-FE98-4D3B-9C0A-4897CF036E0C}" srcOrd="1" destOrd="0" parTransId="{3798F556-BC80-43AD-9666-5B1C7DE7DA5B}" sibTransId="{D6FC2207-8B3C-46C6-B6C2-6899293C2B08}"/>
    <dgm:cxn modelId="{677CDBE1-54A0-455E-8B5D-C779325FE1EF}" srcId="{D4891067-CE54-4656-9DC8-54CEAE71D000}" destId="{F29E5155-4ACF-49C9-BAE3-00C17D4F9FB0}" srcOrd="3" destOrd="0" parTransId="{999352C5-8ECC-4AD0-806F-D76E7CD09D05}" sibTransId="{B1D2754F-BE28-4C13-A65B-A734886A6074}"/>
    <dgm:cxn modelId="{C21F9BE2-E67A-4492-AC17-6F96A06517B1}" type="presOf" srcId="{F29E5155-4ACF-49C9-BAE3-00C17D4F9FB0}" destId="{D75749E5-15E9-4491-B652-D6E7C8D53531}" srcOrd="0" destOrd="0" presId="urn:microsoft.com/office/officeart/2005/8/layout/cycle1"/>
    <dgm:cxn modelId="{96DFBDFC-1614-41FD-9FFD-638D06CC1F86}" type="presOf" srcId="{BA38054F-47CF-4339-9F5C-357366A9DAA1}" destId="{85BC3F81-7470-4DF0-AF12-58EDB7030ECD}" srcOrd="0" destOrd="0" presId="urn:microsoft.com/office/officeart/2005/8/layout/cycle1"/>
    <dgm:cxn modelId="{BC986E48-EE0D-4936-A9E7-30D97CBF5F06}" type="presParOf" srcId="{0CF76B06-9104-4977-8E8D-75197D5B497E}" destId="{0A735E20-F25E-4A79-8DF1-590C8044376C}" srcOrd="0" destOrd="0" presId="urn:microsoft.com/office/officeart/2005/8/layout/cycle1"/>
    <dgm:cxn modelId="{2BA14FB7-35EF-4213-A090-44654FE2A628}" type="presParOf" srcId="{0CF76B06-9104-4977-8E8D-75197D5B497E}" destId="{D71FD2BE-E9FF-46D5-B998-90AA88147AE2}" srcOrd="1" destOrd="0" presId="urn:microsoft.com/office/officeart/2005/8/layout/cycle1"/>
    <dgm:cxn modelId="{4D0B61F4-D806-4D32-86CC-183DC1BB72AE}" type="presParOf" srcId="{0CF76B06-9104-4977-8E8D-75197D5B497E}" destId="{85BC3F81-7470-4DF0-AF12-58EDB7030ECD}" srcOrd="2" destOrd="0" presId="urn:microsoft.com/office/officeart/2005/8/layout/cycle1"/>
    <dgm:cxn modelId="{F616097E-F745-414D-87BD-ABB7D944D1E8}" type="presParOf" srcId="{0CF76B06-9104-4977-8E8D-75197D5B497E}" destId="{6865705F-0D65-48DF-AB68-13AD879B96B1}" srcOrd="3" destOrd="0" presId="urn:microsoft.com/office/officeart/2005/8/layout/cycle1"/>
    <dgm:cxn modelId="{F273135D-B904-4D12-8DAB-CBD4226FB212}" type="presParOf" srcId="{0CF76B06-9104-4977-8E8D-75197D5B497E}" destId="{3F0DA835-077E-4187-A6E0-794597753308}" srcOrd="4" destOrd="0" presId="urn:microsoft.com/office/officeart/2005/8/layout/cycle1"/>
    <dgm:cxn modelId="{36E3F5A4-10FE-42B2-9715-A6063BC70450}" type="presParOf" srcId="{0CF76B06-9104-4977-8E8D-75197D5B497E}" destId="{6E154F40-14C4-4B7B-B93D-15F536665832}" srcOrd="5" destOrd="0" presId="urn:microsoft.com/office/officeart/2005/8/layout/cycle1"/>
    <dgm:cxn modelId="{DDE63186-31D6-4D08-BC37-C2CCEA95DA7F}" type="presParOf" srcId="{0CF76B06-9104-4977-8E8D-75197D5B497E}" destId="{DA1718E0-2DAE-4295-9799-527C236901CD}" srcOrd="6" destOrd="0" presId="urn:microsoft.com/office/officeart/2005/8/layout/cycle1"/>
    <dgm:cxn modelId="{5DB81ED9-0CE6-4B50-AD90-29EF041F1518}" type="presParOf" srcId="{0CF76B06-9104-4977-8E8D-75197D5B497E}" destId="{60636CB6-E5F3-400B-8F9C-407FDE173347}" srcOrd="7" destOrd="0" presId="urn:microsoft.com/office/officeart/2005/8/layout/cycle1"/>
    <dgm:cxn modelId="{719A495C-3674-4ECB-9FE7-10A4B025339C}" type="presParOf" srcId="{0CF76B06-9104-4977-8E8D-75197D5B497E}" destId="{65312D21-4455-4372-9E15-AFB1628BCB55}" srcOrd="8" destOrd="0" presId="urn:microsoft.com/office/officeart/2005/8/layout/cycle1"/>
    <dgm:cxn modelId="{A0D023D6-DE16-474E-91FD-562CF51598ED}" type="presParOf" srcId="{0CF76B06-9104-4977-8E8D-75197D5B497E}" destId="{92CFABE7-5175-48CF-9167-BABAF57AE9A8}" srcOrd="9" destOrd="0" presId="urn:microsoft.com/office/officeart/2005/8/layout/cycle1"/>
    <dgm:cxn modelId="{11887A6E-82B5-481D-80D8-6DF85DC7BB70}" type="presParOf" srcId="{0CF76B06-9104-4977-8E8D-75197D5B497E}" destId="{D75749E5-15E9-4491-B652-D6E7C8D53531}" srcOrd="10" destOrd="0" presId="urn:microsoft.com/office/officeart/2005/8/layout/cycle1"/>
    <dgm:cxn modelId="{9E9D632C-0C67-465B-A158-23F8201D66B4}" type="presParOf" srcId="{0CF76B06-9104-4977-8E8D-75197D5B497E}" destId="{C908A5C4-FFF5-413E-8895-8EE6B49858DA}" srcOrd="11" destOrd="0" presId="urn:microsoft.com/office/officeart/2005/8/layout/cycle1"/>
    <dgm:cxn modelId="{ED549CF8-4A1D-4F34-8D6F-DBC168686637}" type="presParOf" srcId="{0CF76B06-9104-4977-8E8D-75197D5B497E}" destId="{9BFEDB13-D800-4DCC-97B9-F0347C86B4F9}" srcOrd="12" destOrd="0" presId="urn:microsoft.com/office/officeart/2005/8/layout/cycle1"/>
    <dgm:cxn modelId="{AEDB5F60-8B7D-4974-B23D-B9668E125CF8}" type="presParOf" srcId="{0CF76B06-9104-4977-8E8D-75197D5B497E}" destId="{FD4C5E3C-A1C6-4DEA-B37A-D372A1170624}" srcOrd="13" destOrd="0" presId="urn:microsoft.com/office/officeart/2005/8/layout/cycle1"/>
    <dgm:cxn modelId="{70346F54-FC9D-4755-B7B1-AD2868F44D2C}" type="presParOf" srcId="{0CF76B06-9104-4977-8E8D-75197D5B497E}" destId="{57785409-5FC6-4DE6-AAD3-9C46888E697C}" srcOrd="14" destOrd="0" presId="urn:microsoft.com/office/officeart/2005/8/layout/cycle1"/>
    <dgm:cxn modelId="{90467240-91D4-4F43-A637-DEB95D8DD195}" type="presParOf" srcId="{0CF76B06-9104-4977-8E8D-75197D5B497E}" destId="{CD7CBAC3-2581-474B-BA0C-1ABD5B0DC59B}" srcOrd="15" destOrd="0" presId="urn:microsoft.com/office/officeart/2005/8/layout/cycle1"/>
    <dgm:cxn modelId="{93B34358-C613-42B7-96A1-430240E283D1}" type="presParOf" srcId="{0CF76B06-9104-4977-8E8D-75197D5B497E}" destId="{9C9A11AB-80BD-40F2-867F-A62EC2B7444D}" srcOrd="16" destOrd="0" presId="urn:microsoft.com/office/officeart/2005/8/layout/cycle1"/>
    <dgm:cxn modelId="{652922A1-9F70-4FB4-9679-9F162001DD69}" type="presParOf" srcId="{0CF76B06-9104-4977-8E8D-75197D5B497E}" destId="{D32078E0-1470-4840-AB39-5E8EFE5CD843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FD2BE-E9FF-46D5-B998-90AA88147AE2}">
      <dsp:nvSpPr>
        <dsp:cNvPr id="0" name=""/>
        <dsp:cNvSpPr/>
      </dsp:nvSpPr>
      <dsp:spPr>
        <a:xfrm>
          <a:off x="3816469" y="-218039"/>
          <a:ext cx="1647732" cy="133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Consecutivas</a:t>
          </a:r>
        </a:p>
      </dsp:txBody>
      <dsp:txXfrm>
        <a:off x="3816469" y="-218039"/>
        <a:ext cx="1647732" cy="1338310"/>
      </dsp:txXfrm>
    </dsp:sp>
    <dsp:sp modelId="{85BC3F81-7470-4DF0-AF12-58EDB7030ECD}">
      <dsp:nvSpPr>
        <dsp:cNvPr id="0" name=""/>
        <dsp:cNvSpPr/>
      </dsp:nvSpPr>
      <dsp:spPr>
        <a:xfrm>
          <a:off x="1506128" y="1793"/>
          <a:ext cx="4302942" cy="4302942"/>
        </a:xfrm>
        <a:prstGeom prst="circularArrow">
          <a:avLst>
            <a:gd name="adj1" fmla="val 3990"/>
            <a:gd name="adj2" fmla="val 250305"/>
            <a:gd name="adj3" fmla="val 20155419"/>
            <a:gd name="adj4" fmla="val 19697601"/>
            <a:gd name="adj5" fmla="val 465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DA835-077E-4187-A6E0-794597753308}">
      <dsp:nvSpPr>
        <dsp:cNvPr id="0" name=""/>
        <dsp:cNvSpPr/>
      </dsp:nvSpPr>
      <dsp:spPr>
        <a:xfrm>
          <a:off x="4799206" y="1484109"/>
          <a:ext cx="1647732" cy="133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Concesivas</a:t>
          </a:r>
        </a:p>
      </dsp:txBody>
      <dsp:txXfrm>
        <a:off x="4799206" y="1484109"/>
        <a:ext cx="1647732" cy="1338310"/>
      </dsp:txXfrm>
    </dsp:sp>
    <dsp:sp modelId="{6E154F40-14C4-4B7B-B93D-15F536665832}">
      <dsp:nvSpPr>
        <dsp:cNvPr id="0" name=""/>
        <dsp:cNvSpPr/>
      </dsp:nvSpPr>
      <dsp:spPr>
        <a:xfrm>
          <a:off x="1506128" y="1793"/>
          <a:ext cx="4302942" cy="4302942"/>
        </a:xfrm>
        <a:prstGeom prst="circularArrow">
          <a:avLst>
            <a:gd name="adj1" fmla="val 3990"/>
            <a:gd name="adj2" fmla="val 250305"/>
            <a:gd name="adj3" fmla="val 1652094"/>
            <a:gd name="adj4" fmla="val 1194276"/>
            <a:gd name="adj5" fmla="val 465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636CB6-E5F3-400B-8F9C-407FDE173347}">
      <dsp:nvSpPr>
        <dsp:cNvPr id="0" name=""/>
        <dsp:cNvSpPr/>
      </dsp:nvSpPr>
      <dsp:spPr>
        <a:xfrm>
          <a:off x="3816469" y="3186258"/>
          <a:ext cx="1647732" cy="133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Causales</a:t>
          </a:r>
        </a:p>
      </dsp:txBody>
      <dsp:txXfrm>
        <a:off x="3816469" y="3186258"/>
        <a:ext cx="1647732" cy="1338310"/>
      </dsp:txXfrm>
    </dsp:sp>
    <dsp:sp modelId="{65312D21-4455-4372-9E15-AFB1628BCB55}">
      <dsp:nvSpPr>
        <dsp:cNvPr id="0" name=""/>
        <dsp:cNvSpPr/>
      </dsp:nvSpPr>
      <dsp:spPr>
        <a:xfrm>
          <a:off x="1506128" y="1793"/>
          <a:ext cx="4302942" cy="4302942"/>
        </a:xfrm>
        <a:prstGeom prst="circularArrow">
          <a:avLst>
            <a:gd name="adj1" fmla="val 3990"/>
            <a:gd name="adj2" fmla="val 250305"/>
            <a:gd name="adj3" fmla="val 5427873"/>
            <a:gd name="adj4" fmla="val 5121822"/>
            <a:gd name="adj5" fmla="val 465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5749E5-15E9-4491-B652-D6E7C8D53531}">
      <dsp:nvSpPr>
        <dsp:cNvPr id="0" name=""/>
        <dsp:cNvSpPr/>
      </dsp:nvSpPr>
      <dsp:spPr>
        <a:xfrm>
          <a:off x="1850997" y="3186258"/>
          <a:ext cx="1647732" cy="133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Temporales</a:t>
          </a:r>
        </a:p>
      </dsp:txBody>
      <dsp:txXfrm>
        <a:off x="1850997" y="3186258"/>
        <a:ext cx="1647732" cy="1338310"/>
      </dsp:txXfrm>
    </dsp:sp>
    <dsp:sp modelId="{C908A5C4-FFF5-413E-8895-8EE6B49858DA}">
      <dsp:nvSpPr>
        <dsp:cNvPr id="0" name=""/>
        <dsp:cNvSpPr/>
      </dsp:nvSpPr>
      <dsp:spPr>
        <a:xfrm>
          <a:off x="1506128" y="1793"/>
          <a:ext cx="4302942" cy="4302942"/>
        </a:xfrm>
        <a:prstGeom prst="circularArrow">
          <a:avLst>
            <a:gd name="adj1" fmla="val 3990"/>
            <a:gd name="adj2" fmla="val 250305"/>
            <a:gd name="adj3" fmla="val 9355419"/>
            <a:gd name="adj4" fmla="val 8897601"/>
            <a:gd name="adj5" fmla="val 465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C5E3C-A1C6-4DEA-B37A-D372A1170624}">
      <dsp:nvSpPr>
        <dsp:cNvPr id="0" name=""/>
        <dsp:cNvSpPr/>
      </dsp:nvSpPr>
      <dsp:spPr>
        <a:xfrm>
          <a:off x="868261" y="1484109"/>
          <a:ext cx="1647732" cy="133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Finales</a:t>
          </a:r>
        </a:p>
      </dsp:txBody>
      <dsp:txXfrm>
        <a:off x="868261" y="1484109"/>
        <a:ext cx="1647732" cy="1338310"/>
      </dsp:txXfrm>
    </dsp:sp>
    <dsp:sp modelId="{57785409-5FC6-4DE6-AAD3-9C46888E697C}">
      <dsp:nvSpPr>
        <dsp:cNvPr id="0" name=""/>
        <dsp:cNvSpPr/>
      </dsp:nvSpPr>
      <dsp:spPr>
        <a:xfrm>
          <a:off x="1506128" y="1793"/>
          <a:ext cx="4302942" cy="4302942"/>
        </a:xfrm>
        <a:prstGeom prst="circularArrow">
          <a:avLst>
            <a:gd name="adj1" fmla="val 3990"/>
            <a:gd name="adj2" fmla="val 250305"/>
            <a:gd name="adj3" fmla="val 12452094"/>
            <a:gd name="adj4" fmla="val 11994276"/>
            <a:gd name="adj5" fmla="val 465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A11AB-80BD-40F2-867F-A62EC2B7444D}">
      <dsp:nvSpPr>
        <dsp:cNvPr id="0" name=""/>
        <dsp:cNvSpPr/>
      </dsp:nvSpPr>
      <dsp:spPr>
        <a:xfrm>
          <a:off x="1850997" y="-218039"/>
          <a:ext cx="1647732" cy="133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Condicionales</a:t>
          </a:r>
          <a:endParaRPr lang="es-EC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0997" y="-218039"/>
        <a:ext cx="1647732" cy="1338310"/>
      </dsp:txXfrm>
    </dsp:sp>
    <dsp:sp modelId="{D32078E0-1470-4840-AB39-5E8EFE5CD843}">
      <dsp:nvSpPr>
        <dsp:cNvPr id="0" name=""/>
        <dsp:cNvSpPr/>
      </dsp:nvSpPr>
      <dsp:spPr>
        <a:xfrm>
          <a:off x="1506128" y="1793"/>
          <a:ext cx="4302942" cy="4302942"/>
        </a:xfrm>
        <a:prstGeom prst="circularArrow">
          <a:avLst>
            <a:gd name="adj1" fmla="val 3990"/>
            <a:gd name="adj2" fmla="val 250305"/>
            <a:gd name="adj3" fmla="val 16227873"/>
            <a:gd name="adj4" fmla="val 15921822"/>
            <a:gd name="adj5" fmla="val 465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3D4E-64BC-4D1D-9A62-E4DA717C8A48}" type="datetimeFigureOut">
              <a:rPr lang="es-EC" smtClean="0"/>
              <a:t>23/9/20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8BC90-76AE-411A-BB43-2658FCA084E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22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474E4-1E91-4E70-8A24-0B3A1E52F86B}" type="datetimeFigureOut">
              <a:rPr lang="es-EC" smtClean="0"/>
              <a:t>23/9/20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D99A6-2F0C-49F5-A1DD-4F6CD6CD1F9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00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748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328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5238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566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9325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2174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0241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395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527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ahota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3F442-FC56-4FFE-8EB5-DA82B64F1DC4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34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7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6488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4005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4540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687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138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205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579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56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936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D99A6-2F0C-49F5-A1DD-4F6CD6CD1F90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434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667"/>
            <a:ext cx="10801350" cy="5407343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167" y="1893570"/>
            <a:ext cx="6881021" cy="1296463"/>
          </a:xfrm>
        </p:spPr>
        <p:txBody>
          <a:bodyPr anchor="b">
            <a:noAutofit/>
          </a:bodyPr>
          <a:lstStyle>
            <a:lvl1pPr algn="r"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167" y="3190032"/>
            <a:ext cx="6881021" cy="86380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163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480060"/>
            <a:ext cx="7616111" cy="2680335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3520440"/>
            <a:ext cx="7616111" cy="123713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818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5" y="480060"/>
            <a:ext cx="7170896" cy="2380298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10315" y="2860358"/>
            <a:ext cx="6400477" cy="30003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849" indent="0">
              <a:buFontTx/>
              <a:buNone/>
              <a:defRPr/>
            </a:lvl2pPr>
            <a:lvl3pPr marL="777697" indent="0">
              <a:buFontTx/>
              <a:buNone/>
              <a:defRPr/>
            </a:lvl3pPr>
            <a:lvl4pPr marL="1166546" indent="0">
              <a:buFontTx/>
              <a:buNone/>
              <a:defRPr/>
            </a:lvl4pPr>
            <a:lvl5pPr marL="155539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3520440"/>
            <a:ext cx="7616111" cy="1237133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480063" y="622423"/>
            <a:ext cx="540068" cy="460511"/>
          </a:xfrm>
          <a:prstGeom prst="rect">
            <a:avLst/>
          </a:prstGeom>
        </p:spPr>
        <p:txBody>
          <a:bodyPr vert="horz" lIns="77770" tIns="38885" rIns="77770" bIns="38885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78653" y="2273163"/>
            <a:ext cx="540068" cy="460511"/>
          </a:xfrm>
          <a:prstGeom prst="rect">
            <a:avLst/>
          </a:prstGeom>
        </p:spPr>
        <p:txBody>
          <a:bodyPr vert="horz" lIns="77770" tIns="38885" rIns="77770" bIns="38885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84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521440"/>
            <a:ext cx="7616111" cy="2043925"/>
          </a:xfrm>
        </p:spPr>
        <p:txBody>
          <a:bodyPr anchor="b">
            <a:normAutofit/>
          </a:bodyPr>
          <a:lstStyle>
            <a:lvl1pPr algn="l">
              <a:defRPr sz="37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3565365"/>
            <a:ext cx="7616111" cy="119220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339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05" y="480060"/>
            <a:ext cx="7170896" cy="2380298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5" y="3160396"/>
            <a:ext cx="7616111" cy="40497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8849" indent="0">
              <a:buFontTx/>
              <a:buNone/>
              <a:defRPr/>
            </a:lvl2pPr>
            <a:lvl3pPr marL="777697" indent="0">
              <a:buFontTx/>
              <a:buNone/>
              <a:defRPr/>
            </a:lvl3pPr>
            <a:lvl4pPr marL="1166546" indent="0">
              <a:buFontTx/>
              <a:buNone/>
              <a:defRPr/>
            </a:lvl4pPr>
            <a:lvl5pPr marL="155539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3565365"/>
            <a:ext cx="7616111" cy="119220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480063" y="622423"/>
            <a:ext cx="540068" cy="460511"/>
          </a:xfrm>
          <a:prstGeom prst="rect">
            <a:avLst/>
          </a:prstGeom>
        </p:spPr>
        <p:txBody>
          <a:bodyPr vert="horz" lIns="77770" tIns="38885" rIns="77770" bIns="38885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8653" y="2273163"/>
            <a:ext cx="540068" cy="460511"/>
          </a:xfrm>
          <a:prstGeom prst="rect">
            <a:avLst/>
          </a:prstGeom>
        </p:spPr>
        <p:txBody>
          <a:bodyPr vert="horz" lIns="77770" tIns="38885" rIns="77770" bIns="38885" rtlCol="0" anchor="ctr">
            <a:noAutofit/>
          </a:bodyPr>
          <a:lstStyle/>
          <a:p>
            <a:pPr lvl="0"/>
            <a:r>
              <a:rPr lang="en-US" sz="68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88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76" y="480060"/>
            <a:ext cx="7608611" cy="2380298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5" y="3160396"/>
            <a:ext cx="7616111" cy="40497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388849" indent="0">
              <a:buFontTx/>
              <a:buNone/>
              <a:defRPr/>
            </a:lvl2pPr>
            <a:lvl3pPr marL="777697" indent="0">
              <a:buFontTx/>
              <a:buNone/>
              <a:defRPr/>
            </a:lvl3pPr>
            <a:lvl4pPr marL="1166546" indent="0">
              <a:buFontTx/>
              <a:buNone/>
              <a:defRPr/>
            </a:lvl4pPr>
            <a:lvl5pPr marL="1555394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3565365"/>
            <a:ext cx="7616111" cy="119220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065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586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861" y="480060"/>
            <a:ext cx="1155921" cy="413551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7" y="480060"/>
            <a:ext cx="6254851" cy="41355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66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060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2126934"/>
            <a:ext cx="7616111" cy="1438433"/>
          </a:xfrm>
        </p:spPr>
        <p:txBody>
          <a:bodyPr anchor="b"/>
          <a:lstStyle>
            <a:lvl1pPr algn="l">
              <a:defRPr sz="3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6" y="3565365"/>
            <a:ext cx="7616111" cy="677565"/>
          </a:xfrm>
        </p:spPr>
        <p:txBody>
          <a:bodyPr anchor="t"/>
          <a:lstStyle>
            <a:lvl1pPr marL="0" indent="0" algn="l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8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443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077" y="1701464"/>
            <a:ext cx="3706794" cy="30561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396" y="1701465"/>
            <a:ext cx="3706793" cy="305610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929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70" y="1701774"/>
            <a:ext cx="3708200" cy="453806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8849" indent="0">
              <a:buNone/>
              <a:defRPr sz="1700" b="1"/>
            </a:lvl2pPr>
            <a:lvl3pPr marL="777697" indent="0">
              <a:buNone/>
              <a:defRPr sz="1500" b="1"/>
            </a:lvl3pPr>
            <a:lvl4pPr marL="1166546" indent="0">
              <a:buNone/>
              <a:defRPr sz="1400" b="1"/>
            </a:lvl4pPr>
            <a:lvl5pPr marL="1555394" indent="0">
              <a:buNone/>
              <a:defRPr sz="1400" b="1"/>
            </a:lvl5pPr>
            <a:lvl6pPr marL="1944243" indent="0">
              <a:buNone/>
              <a:defRPr sz="1400" b="1"/>
            </a:lvl6pPr>
            <a:lvl7pPr marL="2333092" indent="0">
              <a:buNone/>
              <a:defRPr sz="1400" b="1"/>
            </a:lvl7pPr>
            <a:lvl8pPr marL="2721940" indent="0">
              <a:buNone/>
              <a:defRPr sz="1400" b="1"/>
            </a:lvl8pPr>
            <a:lvl9pPr marL="3110789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70" y="2155581"/>
            <a:ext cx="3708200" cy="260199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7990" y="1701774"/>
            <a:ext cx="3708196" cy="453806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388849" indent="0">
              <a:buNone/>
              <a:defRPr sz="1700" b="1"/>
            </a:lvl2pPr>
            <a:lvl3pPr marL="777697" indent="0">
              <a:buNone/>
              <a:defRPr sz="1500" b="1"/>
            </a:lvl3pPr>
            <a:lvl4pPr marL="1166546" indent="0">
              <a:buNone/>
              <a:defRPr sz="1400" b="1"/>
            </a:lvl4pPr>
            <a:lvl5pPr marL="1555394" indent="0">
              <a:buNone/>
              <a:defRPr sz="1400" b="1"/>
            </a:lvl5pPr>
            <a:lvl6pPr marL="1944243" indent="0">
              <a:buNone/>
              <a:defRPr sz="1400" b="1"/>
            </a:lvl6pPr>
            <a:lvl7pPr marL="2333092" indent="0">
              <a:buNone/>
              <a:defRPr sz="1400" b="1"/>
            </a:lvl7pPr>
            <a:lvl8pPr marL="2721940" indent="0">
              <a:buNone/>
              <a:defRPr sz="1400" b="1"/>
            </a:lvl8pPr>
            <a:lvl9pPr marL="3110789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7990" y="2155581"/>
            <a:ext cx="3708196" cy="260199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847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480060"/>
            <a:ext cx="7616111" cy="104013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04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365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180151"/>
            <a:ext cx="3414871" cy="1006792"/>
          </a:xfrm>
        </p:spPr>
        <p:txBody>
          <a:bodyPr anchor="b">
            <a:normAutofit/>
          </a:bodyPr>
          <a:lstStyle>
            <a:lvl1pPr>
              <a:defRPr sz="1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473" y="405504"/>
            <a:ext cx="3998715" cy="435206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5" y="2186942"/>
            <a:ext cx="3414871" cy="2035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88732" indent="0">
              <a:buNone/>
              <a:defRPr sz="1200"/>
            </a:lvl2pPr>
            <a:lvl3pPr marL="777464" indent="0">
              <a:buNone/>
              <a:defRPr sz="1000"/>
            </a:lvl3pPr>
            <a:lvl4pPr marL="1166196" indent="0">
              <a:buNone/>
              <a:defRPr sz="900"/>
            </a:lvl4pPr>
            <a:lvl5pPr marL="1554927" indent="0">
              <a:buNone/>
              <a:defRPr sz="900"/>
            </a:lvl5pPr>
            <a:lvl6pPr marL="1943660" indent="0">
              <a:buNone/>
              <a:defRPr sz="900"/>
            </a:lvl6pPr>
            <a:lvl7pPr marL="2332392" indent="0">
              <a:buNone/>
              <a:defRPr sz="900"/>
            </a:lvl7pPr>
            <a:lvl8pPr marL="2721124" indent="0">
              <a:buNone/>
              <a:defRPr sz="900"/>
            </a:lvl8pPr>
            <a:lvl9pPr marL="3109856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767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8" y="3780473"/>
            <a:ext cx="7616110" cy="446306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0075" y="480060"/>
            <a:ext cx="7616111" cy="302850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88849" indent="0">
              <a:buNone/>
              <a:defRPr sz="1400"/>
            </a:lvl2pPr>
            <a:lvl3pPr marL="777697" indent="0">
              <a:buNone/>
              <a:defRPr sz="1400"/>
            </a:lvl3pPr>
            <a:lvl4pPr marL="1166546" indent="0">
              <a:buNone/>
              <a:defRPr sz="1400"/>
            </a:lvl4pPr>
            <a:lvl5pPr marL="1555394" indent="0">
              <a:buNone/>
              <a:defRPr sz="1400"/>
            </a:lvl5pPr>
            <a:lvl6pPr marL="1944243" indent="0">
              <a:buNone/>
              <a:defRPr sz="1400"/>
            </a:lvl6pPr>
            <a:lvl7pPr marL="2333092" indent="0">
              <a:buNone/>
              <a:defRPr sz="1400"/>
            </a:lvl7pPr>
            <a:lvl8pPr marL="2721940" indent="0">
              <a:buNone/>
              <a:defRPr sz="1400"/>
            </a:lvl8pPr>
            <a:lvl9pPr marL="3110789" indent="0">
              <a:buNone/>
              <a:defRPr sz="1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78" y="4226779"/>
            <a:ext cx="7616110" cy="53079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88849" indent="0">
              <a:buNone/>
              <a:defRPr sz="1000"/>
            </a:lvl2pPr>
            <a:lvl3pPr marL="777697" indent="0">
              <a:buNone/>
              <a:defRPr sz="900"/>
            </a:lvl3pPr>
            <a:lvl4pPr marL="1166546" indent="0">
              <a:buNone/>
              <a:defRPr sz="800"/>
            </a:lvl4pPr>
            <a:lvl5pPr marL="1555394" indent="0">
              <a:buNone/>
              <a:defRPr sz="800"/>
            </a:lvl5pPr>
            <a:lvl6pPr marL="1944243" indent="0">
              <a:buNone/>
              <a:defRPr sz="800"/>
            </a:lvl6pPr>
            <a:lvl7pPr marL="2333092" indent="0">
              <a:buNone/>
              <a:defRPr sz="800"/>
            </a:lvl7pPr>
            <a:lvl8pPr marL="2721940" indent="0">
              <a:buNone/>
              <a:defRPr sz="800"/>
            </a:lvl8pPr>
            <a:lvl9pPr marL="3110789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275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667"/>
            <a:ext cx="10801350" cy="5407343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480060"/>
            <a:ext cx="7616111" cy="1040130"/>
          </a:xfrm>
          <a:prstGeom prst="rect">
            <a:avLst/>
          </a:prstGeom>
        </p:spPr>
        <p:txBody>
          <a:bodyPr vert="horz" lIns="77770" tIns="38885" rIns="77770" bIns="38885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701465"/>
            <a:ext cx="7616111" cy="3056109"/>
          </a:xfrm>
          <a:prstGeom prst="rect">
            <a:avLst/>
          </a:prstGeom>
        </p:spPr>
        <p:txBody>
          <a:bodyPr vert="horz" lIns="77770" tIns="38885" rIns="77770" bIns="3888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3297" y="4757574"/>
            <a:ext cx="807922" cy="287536"/>
          </a:xfrm>
          <a:prstGeom prst="rect">
            <a:avLst/>
          </a:prstGeom>
        </p:spPr>
        <p:txBody>
          <a:bodyPr vert="horz" lIns="77770" tIns="38885" rIns="77770" bIns="388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196F-9B7B-478B-BEFE-A4A286F6AD45}" type="datetimeFigureOut">
              <a:rPr lang="es-EC" smtClean="0"/>
              <a:t>23/9/20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075" y="4757574"/>
            <a:ext cx="5579291" cy="287536"/>
          </a:xfrm>
          <a:prstGeom prst="rect">
            <a:avLst/>
          </a:prstGeom>
        </p:spPr>
        <p:txBody>
          <a:bodyPr vert="horz" lIns="77770" tIns="38885" rIns="77770" bIns="388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0791" y="4757574"/>
            <a:ext cx="605396" cy="287536"/>
          </a:xfrm>
          <a:prstGeom prst="rect">
            <a:avLst/>
          </a:prstGeom>
        </p:spPr>
        <p:txBody>
          <a:bodyPr vert="horz" lIns="77770" tIns="38885" rIns="77770" bIns="38885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1188234-9D0E-4484-A6B1-F73295D8733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580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88849" rtl="0" eaLnBrk="1" latinLnBrk="0" hangingPunct="1">
        <a:spcBef>
          <a:spcPct val="0"/>
        </a:spcBef>
        <a:buNone/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1636" indent="-291636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1879" indent="-243030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72122" indent="-194424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0970" indent="-194424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49819" indent="-194424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38667" indent="-194424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27516" indent="-194424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16365" indent="-194424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05213" indent="-194424" algn="l" defTabSz="388849" rtl="0" eaLnBrk="1" latinLnBrk="0" hangingPunct="1">
        <a:spcBef>
          <a:spcPts val="8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388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smgyeUomfy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63096" y="1401069"/>
            <a:ext cx="10001677" cy="1001859"/>
          </a:xfrm>
          <a:prstGeom prst="rect">
            <a:avLst/>
          </a:prstGeom>
        </p:spPr>
        <p:txBody>
          <a:bodyPr wrap="none" lIns="77770" tIns="38885" rIns="77770" bIns="38885">
            <a:spAutoFit/>
          </a:bodyPr>
          <a:lstStyle/>
          <a:p>
            <a:pPr algn="ctr"/>
            <a:r>
              <a:rPr lang="es-EC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SUBORDINATING CLAUSE</a:t>
            </a:r>
          </a:p>
        </p:txBody>
      </p:sp>
      <p:pic>
        <p:nvPicPr>
          <p:cNvPr id="1026" name="Picture 2" descr="Resultado de imagen para syn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029">
            <a:off x="463678" y="3010645"/>
            <a:ext cx="3402217" cy="2157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5 Steps to Create a Camera-Ready Video Production Logo • Online Logo  Maker's Blog">
            <a:hlinkClick r:id="rId4"/>
            <a:extLst>
              <a:ext uri="{FF2B5EF4-FFF2-40B4-BE49-F238E27FC236}">
                <a16:creationId xmlns:a16="http://schemas.microsoft.com/office/drawing/2014/main" id="{15488779-DC32-BF4E-B7A7-BB74815D0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1790" r="26335" b="25810"/>
          <a:stretch/>
        </p:blipFill>
        <p:spPr bwMode="auto">
          <a:xfrm>
            <a:off x="8244763" y="3460888"/>
            <a:ext cx="344269" cy="4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syntax">
            <a:extLst>
              <a:ext uri="{FF2B5EF4-FFF2-40B4-BE49-F238E27FC236}">
                <a16:creationId xmlns:a16="http://schemas.microsoft.com/office/drawing/2014/main" id="{B352D05F-F770-7348-9E7A-93CFBBF6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029">
            <a:off x="2733915" y="2799298"/>
            <a:ext cx="3402217" cy="2157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31383CC3-4B1C-F048-9772-8CC268742268}"/>
              </a:ext>
            </a:extLst>
          </p:cNvPr>
          <p:cNvSpPr txBox="1">
            <a:spLocks/>
          </p:cNvSpPr>
          <p:nvPr/>
        </p:nvSpPr>
        <p:spPr>
          <a:xfrm>
            <a:off x="-35540" y="0"/>
            <a:ext cx="10872430" cy="1043363"/>
          </a:xfrm>
          <a:prstGeom prst="rect">
            <a:avLst/>
          </a:prstGeom>
        </p:spPr>
        <p:txBody>
          <a:bodyPr vert="horz" wrap="square" lIns="91440" tIns="45720" rIns="9144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Sentences </a:t>
            </a:r>
          </a:p>
        </p:txBody>
      </p:sp>
    </p:spTree>
    <p:extLst>
      <p:ext uri="{BB962C8B-B14F-4D97-AF65-F5344CB8AC3E}">
        <p14:creationId xmlns:p14="http://schemas.microsoft.com/office/powerpoint/2010/main" val="4857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004" y="337939"/>
            <a:ext cx="7616111" cy="675873"/>
          </a:xfrm>
        </p:spPr>
        <p:txBody>
          <a:bodyPr/>
          <a:lstStyle/>
          <a:p>
            <a:pPr algn="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CONJUNCTIONS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65" y="1198463"/>
            <a:ext cx="8399471" cy="863360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C" sz="5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C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C" sz="51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s-EC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EC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EC" sz="5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19" name="18 Conector angular"/>
          <p:cNvCxnSpPr/>
          <p:nvPr/>
        </p:nvCxnSpPr>
        <p:spPr>
          <a:xfrm rot="16200000" flipH="1">
            <a:off x="1210414" y="2200540"/>
            <a:ext cx="1459132" cy="810101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27 Elipse"/>
          <p:cNvSpPr/>
          <p:nvPr/>
        </p:nvSpPr>
        <p:spPr>
          <a:xfrm>
            <a:off x="309119" y="3420431"/>
            <a:ext cx="1225810" cy="103275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770" tIns="38885" rIns="77770" bIns="38885" spcCol="0"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</a:p>
        </p:txBody>
      </p:sp>
      <p:sp>
        <p:nvSpPr>
          <p:cNvPr id="32" name="31 Elipse"/>
          <p:cNvSpPr/>
          <p:nvPr/>
        </p:nvSpPr>
        <p:spPr>
          <a:xfrm>
            <a:off x="1593556" y="3325677"/>
            <a:ext cx="1572239" cy="127910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770" tIns="38885" rIns="77770" bIns="38885" spcCol="0" rtlCol="0" anchor="ctr"/>
          <a:lstStyle/>
          <a:p>
            <a:pPr algn="ctr"/>
            <a:r>
              <a:rPr lang="es-EC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3165793" y="3477275"/>
            <a:ext cx="2089206" cy="1601254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spcCol="0" rtlCol="0" anchor="ctr"/>
          <a:lstStyle/>
          <a:p>
            <a:pPr algn="ctr"/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</a:t>
            </a:r>
          </a:p>
        </p:txBody>
      </p:sp>
      <p:cxnSp>
        <p:nvCxnSpPr>
          <p:cNvPr id="36" name="35 Conector angular"/>
          <p:cNvCxnSpPr/>
          <p:nvPr/>
        </p:nvCxnSpPr>
        <p:spPr>
          <a:xfrm rot="16200000" flipH="1">
            <a:off x="2386623" y="2212382"/>
            <a:ext cx="1695997" cy="102328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7 Conector angular"/>
          <p:cNvCxnSpPr/>
          <p:nvPr/>
        </p:nvCxnSpPr>
        <p:spPr>
          <a:xfrm rot="16200000" flipH="1">
            <a:off x="190681" y="2519426"/>
            <a:ext cx="1601252" cy="31444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Resultado de imagen para subordinate conjun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638">
            <a:off x="6316227" y="2438904"/>
            <a:ext cx="3735426" cy="21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004" y="337939"/>
            <a:ext cx="7616111" cy="675873"/>
          </a:xfrm>
        </p:spPr>
        <p:txBody>
          <a:bodyPr/>
          <a:lstStyle/>
          <a:p>
            <a:pPr algn="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CONJUNCTIONS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67" y="1198463"/>
            <a:ext cx="7898488" cy="863360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5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1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s-EC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51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C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EC" sz="5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" name="27 Elipse"/>
          <p:cNvSpPr/>
          <p:nvPr/>
        </p:nvSpPr>
        <p:spPr>
          <a:xfrm>
            <a:off x="195025" y="2432735"/>
            <a:ext cx="2694038" cy="268420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770" tIns="38885" rIns="77770" bIns="38885" spcCol="0" rtlCol="0" anchor="ctr"/>
          <a:lstStyle/>
          <a:p>
            <a:pPr algn="ctr"/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whenever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wherever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31 Elipse"/>
          <p:cNvSpPr/>
          <p:nvPr/>
        </p:nvSpPr>
        <p:spPr>
          <a:xfrm>
            <a:off x="2802276" y="2533693"/>
            <a:ext cx="1376375" cy="114404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7770" tIns="38885" rIns="77770" bIns="38885" spcCol="0" rtlCol="0" anchor="ctr"/>
          <a:lstStyle/>
          <a:p>
            <a:r>
              <a:rPr lang="es-EC" dirty="0"/>
              <a:t>  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s-EC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3446177" y="3492970"/>
            <a:ext cx="2067890" cy="1907705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spcCol="0" rtlCol="0" anchor="ctr"/>
          <a:lstStyle/>
          <a:p>
            <a:pPr algn="ctr"/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case, in </a:t>
            </a:r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35 Conector angular"/>
          <p:cNvCxnSpPr/>
          <p:nvPr/>
        </p:nvCxnSpPr>
        <p:spPr>
          <a:xfrm rot="16200000" flipH="1">
            <a:off x="3627270" y="2392236"/>
            <a:ext cx="1495618" cy="472499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 rot="5400000">
            <a:off x="2030423" y="1957888"/>
            <a:ext cx="688137" cy="48178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431458" y="1854709"/>
            <a:ext cx="0" cy="6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5624124" y="3677734"/>
            <a:ext cx="1759974" cy="16005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384098" y="2845759"/>
            <a:ext cx="2157110" cy="22711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0" name="29 Conector angular"/>
          <p:cNvCxnSpPr/>
          <p:nvPr/>
        </p:nvCxnSpPr>
        <p:spPr>
          <a:xfrm rot="16200000" flipH="1">
            <a:off x="4470495" y="2286983"/>
            <a:ext cx="1894163" cy="108155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5" name="3074 Conector angular"/>
          <p:cNvCxnSpPr/>
          <p:nvPr/>
        </p:nvCxnSpPr>
        <p:spPr>
          <a:xfrm rot="16200000" flipH="1">
            <a:off x="5605580" y="1899218"/>
            <a:ext cx="1797060" cy="1759975"/>
          </a:xfrm>
          <a:prstGeom prst="bentConnector3">
            <a:avLst>
              <a:gd name="adj1" fmla="val 4069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 animBg="1"/>
      <p:bldP spid="32" grpId="0" animBg="1"/>
      <p:bldP spid="33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004" y="337939"/>
            <a:ext cx="7616111" cy="675873"/>
          </a:xfrm>
        </p:spPr>
        <p:txBody>
          <a:bodyPr/>
          <a:lstStyle/>
          <a:p>
            <a:pPr algn="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CONJUNCTIONS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9666" y="1198463"/>
            <a:ext cx="6796206" cy="863360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5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1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s-EC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6146" name="Picture 2" descr="Resultado de imagen para bus carica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4818" flipH="1">
            <a:off x="265188" y="2648154"/>
            <a:ext cx="3295548" cy="19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3618271" y="2061823"/>
            <a:ext cx="1858297" cy="1703931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Because, Before</a:t>
            </a:r>
          </a:p>
        </p:txBody>
      </p:sp>
      <p:sp>
        <p:nvSpPr>
          <p:cNvPr id="5" name="4 Elipse"/>
          <p:cNvSpPr/>
          <p:nvPr/>
        </p:nvSpPr>
        <p:spPr>
          <a:xfrm>
            <a:off x="5250425" y="3184177"/>
            <a:ext cx="1769806" cy="17039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5 Elipse"/>
          <p:cNvSpPr/>
          <p:nvPr/>
        </p:nvSpPr>
        <p:spPr>
          <a:xfrm>
            <a:off x="6725263" y="2061824"/>
            <a:ext cx="1858297" cy="158606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s-EC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s-EC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s-EC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7 Conector angular"/>
          <p:cNvCxnSpPr>
            <a:cxnSpLocks/>
            <a:endCxn id="4" idx="7"/>
          </p:cNvCxnSpPr>
          <p:nvPr/>
        </p:nvCxnSpPr>
        <p:spPr>
          <a:xfrm rot="16200000" flipH="1">
            <a:off x="4912404" y="2019335"/>
            <a:ext cx="443230" cy="14081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rot="16200000" flipH="1">
            <a:off x="5162673" y="2368836"/>
            <a:ext cx="1316049" cy="31463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Conector angular"/>
          <p:cNvCxnSpPr/>
          <p:nvPr/>
        </p:nvCxnSpPr>
        <p:spPr>
          <a:xfrm rot="16200000" flipH="1">
            <a:off x="6229104" y="1961166"/>
            <a:ext cx="658024" cy="47194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proposiciones subordina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338">
            <a:off x="3360503" y="1968507"/>
            <a:ext cx="2840416" cy="14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76055615"/>
              </p:ext>
            </p:extLst>
          </p:nvPr>
        </p:nvGraphicFramePr>
        <p:xfrm>
          <a:off x="1091382" y="688258"/>
          <a:ext cx="7315200" cy="430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8294" y="106434"/>
            <a:ext cx="5053473" cy="699811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rgbClr val="FF0000"/>
                </a:solidFill>
              </a:rPr>
              <a:t>Conjunciones Subordinantes</a:t>
            </a:r>
            <a:br>
              <a:rPr lang="es-EC" dirty="0"/>
            </a:br>
            <a:endParaRPr lang="es-EC" dirty="0"/>
          </a:p>
        </p:txBody>
      </p:sp>
      <p:sp>
        <p:nvSpPr>
          <p:cNvPr id="5" name="9 Cuadro de texto"/>
          <p:cNvSpPr txBox="1"/>
          <p:nvPr/>
        </p:nvSpPr>
        <p:spPr>
          <a:xfrm>
            <a:off x="6890712" y="722466"/>
            <a:ext cx="2795363" cy="89002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con que, luego, así que, pues bien, por (lo) tanto, de manera que</a:t>
            </a:r>
          </a:p>
        </p:txBody>
      </p:sp>
      <p:sp>
        <p:nvSpPr>
          <p:cNvPr id="6" name="8 Cuadro de texto"/>
          <p:cNvSpPr txBox="1"/>
          <p:nvPr/>
        </p:nvSpPr>
        <p:spPr>
          <a:xfrm>
            <a:off x="7698842" y="2700337"/>
            <a:ext cx="2404673" cy="91025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aunque, por más que, por mucho que, aun cuando</a:t>
            </a:r>
          </a:p>
        </p:txBody>
      </p:sp>
      <p:sp>
        <p:nvSpPr>
          <p:cNvPr id="7" name="7 Cuadro de texto"/>
          <p:cNvSpPr txBox="1"/>
          <p:nvPr/>
        </p:nvSpPr>
        <p:spPr>
          <a:xfrm>
            <a:off x="6615408" y="4359542"/>
            <a:ext cx="3070667" cy="61558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porque, pues, dado que, puesto que, ya que</a:t>
            </a:r>
          </a:p>
        </p:txBody>
      </p:sp>
      <p:sp>
        <p:nvSpPr>
          <p:cNvPr id="10" name="6 Cuadro de texto"/>
          <p:cNvSpPr txBox="1"/>
          <p:nvPr/>
        </p:nvSpPr>
        <p:spPr>
          <a:xfrm>
            <a:off x="882752" y="4277032"/>
            <a:ext cx="1899777" cy="69809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 cuanto, tan pronto como</a:t>
            </a:r>
          </a:p>
        </p:txBody>
      </p:sp>
      <p:sp>
        <p:nvSpPr>
          <p:cNvPr id="11" name="5 Cuadro de texto"/>
          <p:cNvSpPr txBox="1"/>
          <p:nvPr/>
        </p:nvSpPr>
        <p:spPr>
          <a:xfrm>
            <a:off x="697835" y="2731596"/>
            <a:ext cx="1455430" cy="35289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(para) que</a:t>
            </a:r>
          </a:p>
        </p:txBody>
      </p:sp>
      <p:sp>
        <p:nvSpPr>
          <p:cNvPr id="12" name="3 Cuadro de texto"/>
          <p:cNvSpPr txBox="1"/>
          <p:nvPr/>
        </p:nvSpPr>
        <p:spPr>
          <a:xfrm>
            <a:off x="1091382" y="870630"/>
            <a:ext cx="1691147" cy="59369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si, como, cuando, siempre que</a:t>
            </a:r>
          </a:p>
        </p:txBody>
      </p:sp>
    </p:spTree>
    <p:extLst>
      <p:ext uri="{BB962C8B-B14F-4D97-AF65-F5344CB8AC3E}">
        <p14:creationId xmlns:p14="http://schemas.microsoft.com/office/powerpoint/2010/main" val="38330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30F04-E961-43B0-A1E6-C1551F69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980" y="359738"/>
            <a:ext cx="6881021" cy="1296463"/>
          </a:xfrm>
        </p:spPr>
        <p:txBody>
          <a:bodyPr/>
          <a:lstStyle/>
          <a:p>
            <a:pPr algn="l"/>
            <a:r>
              <a:rPr lang="es-E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Proposiciones Subordinadas Sustantivas </a:t>
            </a:r>
            <a:endParaRPr lang="es-EC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D97BA1-61B2-40E5-8658-E7A5F1DF3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883" y="1990496"/>
            <a:ext cx="6881021" cy="1981735"/>
          </a:xfrm>
        </p:spPr>
        <p:txBody>
          <a:bodyPr>
            <a:noAutofit/>
          </a:bodyPr>
          <a:lstStyle/>
          <a:p>
            <a:pPr algn="just"/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oraciones subordinadas sustantivas equivalen a un sustantivo o sintagma nominal, por lo que desempeñan las mismas funciones que éste (sujeto, atributo, CD, término de un sintagma preposicional).</a:t>
            </a:r>
          </a:p>
        </p:txBody>
      </p:sp>
    </p:spTree>
    <p:extLst>
      <p:ext uri="{BB962C8B-B14F-4D97-AF65-F5344CB8AC3E}">
        <p14:creationId xmlns:p14="http://schemas.microsoft.com/office/powerpoint/2010/main" val="22384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 rot="1336811">
            <a:off x="1318346" y="1891401"/>
            <a:ext cx="2108419" cy="1655130"/>
            <a:chOff x="6784974" y="672049"/>
            <a:chExt cx="2286000" cy="1876425"/>
          </a:xfrm>
        </p:grpSpPr>
        <p:pic>
          <p:nvPicPr>
            <p:cNvPr id="6146" name="Picture 2" descr="Resultado de imagen para IMAGEN QUE REPRESENTE A UN NEX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974" y="672049"/>
              <a:ext cx="2286000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6784974" y="796413"/>
              <a:ext cx="1012007" cy="5899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727EB17-355F-4C78-A379-439A443C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9" y="342408"/>
            <a:ext cx="2674066" cy="562159"/>
          </a:xfrm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0EE4C2-683A-4E4C-94BC-0ABA57CE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85" y="1268846"/>
            <a:ext cx="7616111" cy="658277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introducidas por un nexo o un infinitivo.</a:t>
            </a:r>
          </a:p>
          <a:p>
            <a:pPr marL="0" indent="0">
              <a:buNone/>
            </a:pPr>
            <a:endParaRPr lang="es-EC" b="1" dirty="0"/>
          </a:p>
        </p:txBody>
      </p:sp>
      <p:sp>
        <p:nvSpPr>
          <p:cNvPr id="4" name="3 Rectángulo"/>
          <p:cNvSpPr/>
          <p:nvPr/>
        </p:nvSpPr>
        <p:spPr>
          <a:xfrm>
            <a:off x="409421" y="3636900"/>
            <a:ext cx="7161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conmutables por un sustantivo. Pero no siempre es posible la sustitución.</a:t>
            </a:r>
          </a:p>
        </p:txBody>
      </p:sp>
      <p:pic>
        <p:nvPicPr>
          <p:cNvPr id="6148" name="Picture 4" descr="Resultado de imagen para IMAGEN QUE REPRESENTE A UN INFINITIV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49999" r="68604" b="8118"/>
          <a:stretch/>
        </p:blipFill>
        <p:spPr bwMode="auto">
          <a:xfrm>
            <a:off x="3897566" y="1821388"/>
            <a:ext cx="1364227" cy="17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IMAGEN QUE REPRESENTE A UN INFINITIV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2" t="49976" r="7859" b="9783"/>
          <a:stretch/>
        </p:blipFill>
        <p:spPr bwMode="auto">
          <a:xfrm>
            <a:off x="7010400" y="1856570"/>
            <a:ext cx="1307690" cy="1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IMAGEN QUE REPRESENTE A UN INFINITIV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5" t="50131" r="38446" b="8808"/>
          <a:stretch/>
        </p:blipFill>
        <p:spPr bwMode="auto">
          <a:xfrm>
            <a:off x="5565059" y="1929196"/>
            <a:ext cx="1129504" cy="157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19B1C-07F8-4708-BEEF-8785A740B4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464" y="164793"/>
            <a:ext cx="7616825" cy="1041400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Ejemplos:</a:t>
            </a: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5842" y="1286643"/>
            <a:ext cx="888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que tengas poder y riqueza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 da ningún derecho.</a:t>
            </a: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(Sujeto)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5842" y="2212501"/>
            <a:ext cx="6892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comunicó </a:t>
            </a:r>
            <a:r>
              <a:rPr lang="es-EC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vendría tarde (Objeto Directo)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5842" y="3125085"/>
            <a:ext cx="10131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guitarrista le dedica mucho tiempo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quien es más lento (</a:t>
            </a:r>
            <a:r>
              <a:rPr lang="es-E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Objeyo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55842" y="4056573"/>
            <a:ext cx="6539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intención es </a:t>
            </a:r>
            <a:r>
              <a:rPr lang="es-E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aprobar en junio (Predicativo)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relative cla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77">
            <a:off x="5579295" y="3053160"/>
            <a:ext cx="3092157" cy="18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relative clau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786">
            <a:off x="1209367" y="3336944"/>
            <a:ext cx="2772799" cy="16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FDEF71-794F-4D41-A031-FECC6C01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80060"/>
            <a:ext cx="4758780" cy="54249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 CLAUSES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917481-F56F-4D27-85A9-4D5A830E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72" y="1190188"/>
            <a:ext cx="7777009" cy="22019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Relative-Clause function is to give supplementary information about a person, thing or situation.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sentences always depend on the Noun or pronoun, they are introduced by relative pronouns (who, which, whose, that) or other conjunctions like (when or where) </a:t>
            </a:r>
          </a:p>
        </p:txBody>
      </p:sp>
    </p:spTree>
    <p:extLst>
      <p:ext uri="{BB962C8B-B14F-4D97-AF65-F5344CB8AC3E}">
        <p14:creationId xmlns:p14="http://schemas.microsoft.com/office/powerpoint/2010/main" val="3950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5A8D4-BE76-415C-A938-83C727D3B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590" y="164792"/>
            <a:ext cx="4621213" cy="58261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Relative Clauses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6086" y="709106"/>
            <a:ext cx="783984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they supply is essential for the sentences to have sense, we use defining clause to identify a thing, person or animal. </a:t>
            </a:r>
          </a:p>
          <a:p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418305" y="1716609"/>
            <a:ext cx="9253146" cy="3504320"/>
            <a:chOff x="418305" y="1716609"/>
            <a:chExt cx="9253146" cy="3504320"/>
          </a:xfrm>
        </p:grpSpPr>
        <p:pic>
          <p:nvPicPr>
            <p:cNvPr id="12290" name="Picture 2" descr="Resultado de imagen para defining relative claus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4" t="26655" r="6852" b="26227"/>
            <a:stretch/>
          </p:blipFill>
          <p:spPr bwMode="auto">
            <a:xfrm>
              <a:off x="2212259" y="1716609"/>
              <a:ext cx="7459192" cy="350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esultado de imagen para defining relative clause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87" t="56878" r="78475" b="10158"/>
            <a:stretch/>
          </p:blipFill>
          <p:spPr bwMode="auto">
            <a:xfrm>
              <a:off x="418305" y="3336912"/>
              <a:ext cx="1793954" cy="175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5 Multiplicar"/>
          <p:cNvSpPr/>
          <p:nvPr/>
        </p:nvSpPr>
        <p:spPr>
          <a:xfrm>
            <a:off x="9838599" y="1540499"/>
            <a:ext cx="501445" cy="66859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Multiplicar"/>
          <p:cNvSpPr/>
          <p:nvPr/>
        </p:nvSpPr>
        <p:spPr>
          <a:xfrm>
            <a:off x="9990999" y="1692899"/>
            <a:ext cx="501445" cy="66859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Multiplicar"/>
          <p:cNvSpPr/>
          <p:nvPr/>
        </p:nvSpPr>
        <p:spPr>
          <a:xfrm>
            <a:off x="10143399" y="1845299"/>
            <a:ext cx="501445" cy="66859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Multiplicar"/>
          <p:cNvSpPr/>
          <p:nvPr/>
        </p:nvSpPr>
        <p:spPr>
          <a:xfrm>
            <a:off x="9838598" y="3545700"/>
            <a:ext cx="501445" cy="66859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05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78E04-7355-40A6-9509-9161A49535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309" y="194290"/>
            <a:ext cx="5437239" cy="52346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Non-Defining Relative Clauses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657" y="1147009"/>
            <a:ext cx="491613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they supply is non-essential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‘That’ cannot be used</a:t>
            </a:r>
          </a:p>
          <a:p>
            <a:endParaRPr lang="es-ES" dirty="0"/>
          </a:p>
        </p:txBody>
      </p:sp>
      <p:pic>
        <p:nvPicPr>
          <p:cNvPr id="13314" name="Picture 2" descr="Resultado de imagen para defining relative claus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6" t="36848" r="10085" b="7893"/>
          <a:stretch/>
        </p:blipFill>
        <p:spPr bwMode="auto">
          <a:xfrm>
            <a:off x="3543139" y="1848462"/>
            <a:ext cx="5364886" cy="30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" r="53174" b="5204"/>
          <a:stretch/>
        </p:blipFill>
        <p:spPr bwMode="auto">
          <a:xfrm>
            <a:off x="8908025" y="1848462"/>
            <a:ext cx="1370210" cy="30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3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88741" y="101432"/>
            <a:ext cx="7616111" cy="104013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b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COMPLEX SENTENCES</a:t>
            </a:r>
            <a:b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808899" y="1951798"/>
            <a:ext cx="5368698" cy="1540468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pPr algn="just"/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1636" indent="-291636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meaning  of a subordinated  clause is complete only when the clause  is attached  to an independent clause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complex senten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6" y="1259549"/>
            <a:ext cx="2473681" cy="29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5051" y="4783950"/>
            <a:ext cx="10211539" cy="540194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Warriner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John E. English Grammar and Composition: Complete Course.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Franklin ed.,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Harcourt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Brace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Jovanovich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Inc., 1982.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12965" y="1062776"/>
            <a:ext cx="5400675" cy="1186525"/>
          </a:xfrm>
          <a:prstGeom prst="rect">
            <a:avLst/>
          </a:prstGeom>
        </p:spPr>
        <p:txBody>
          <a:bodyPr lIns="77770" tIns="38885" rIns="77770" bIns="38885">
            <a:spAutoFit/>
          </a:bodyPr>
          <a:lstStyle/>
          <a:p>
            <a:pPr marL="291636" indent="-291636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express a complete thought. Cannot stand by itself as a complete sentence.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792908" y="3579006"/>
            <a:ext cx="5400675" cy="1186525"/>
          </a:xfrm>
          <a:prstGeom prst="rect">
            <a:avLst/>
          </a:prstGeom>
        </p:spPr>
        <p:txBody>
          <a:bodyPr lIns="77770" tIns="38885" rIns="77770" bIns="38885">
            <a:spAutoFit/>
          </a:bodyPr>
          <a:lstStyle/>
          <a:p>
            <a:pPr marL="291636" indent="-291636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word such as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often signals the beginning of  subordinated clause. </a:t>
            </a:r>
          </a:p>
        </p:txBody>
      </p:sp>
    </p:spTree>
    <p:extLst>
      <p:ext uri="{BB962C8B-B14F-4D97-AF65-F5344CB8AC3E}">
        <p14:creationId xmlns:p14="http://schemas.microsoft.com/office/powerpoint/2010/main" val="8399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20B83-3CCD-486E-88CC-F16E8FAC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CONJUNCTIONS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1474" y="1120080"/>
            <a:ext cx="6532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 I was born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11474" y="1579965"/>
            <a:ext cx="665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was born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very cold</a:t>
            </a: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11474" y="2226296"/>
            <a:ext cx="7266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 am 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convince you to come to the party.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C449A8F4-1052-5346-8C2C-DD0BC66081B1}"/>
              </a:ext>
            </a:extLst>
          </p:cNvPr>
          <p:cNvSpPr/>
          <p:nvPr/>
        </p:nvSpPr>
        <p:spPr>
          <a:xfrm>
            <a:off x="528962" y="3580513"/>
            <a:ext cx="54006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you gave me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interesting</a:t>
            </a:r>
          </a:p>
        </p:txBody>
      </p:sp>
      <p:sp>
        <p:nvSpPr>
          <p:cNvPr id="10" name="7 Rectángulo">
            <a:extLst>
              <a:ext uri="{FF2B5EF4-FFF2-40B4-BE49-F238E27FC236}">
                <a16:creationId xmlns:a16="http://schemas.microsoft.com/office/drawing/2014/main" id="{D5D67CF5-C293-3848-881E-81B78D343272}"/>
              </a:ext>
            </a:extLst>
          </p:cNvPr>
          <p:cNvSpPr/>
          <p:nvPr/>
        </p:nvSpPr>
        <p:spPr>
          <a:xfrm>
            <a:off x="528962" y="3073813"/>
            <a:ext cx="5909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lives on the second floor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doctor.</a:t>
            </a:r>
          </a:p>
        </p:txBody>
      </p:sp>
      <p:sp>
        <p:nvSpPr>
          <p:cNvPr id="11" name="1 Rectángulo">
            <a:extLst>
              <a:ext uri="{FF2B5EF4-FFF2-40B4-BE49-F238E27FC236}">
                <a16:creationId xmlns:a16="http://schemas.microsoft.com/office/drawing/2014/main" id="{EC78C512-27A9-CD4F-B41F-F49AA7CEF4EE}"/>
              </a:ext>
            </a:extLst>
          </p:cNvPr>
          <p:cNvSpPr/>
          <p:nvPr/>
        </p:nvSpPr>
        <p:spPr>
          <a:xfrm>
            <a:off x="528962" y="4727920"/>
            <a:ext cx="623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father is a doctor </a:t>
            </a:r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366E0197-42EF-B346-8621-18082CB4C0D2}"/>
              </a:ext>
            </a:extLst>
          </p:cNvPr>
          <p:cNvSpPr/>
          <p:nvPr/>
        </p:nvSpPr>
        <p:spPr>
          <a:xfrm>
            <a:off x="528962" y="4087213"/>
            <a:ext cx="6021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you saw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my brother </a:t>
            </a:r>
          </a:p>
        </p:txBody>
      </p:sp>
      <p:pic>
        <p:nvPicPr>
          <p:cNvPr id="13" name="Picture 2" descr="Resultado de imagen para relative clauses">
            <a:extLst>
              <a:ext uri="{FF2B5EF4-FFF2-40B4-BE49-F238E27FC236}">
                <a16:creationId xmlns:a16="http://schemas.microsoft.com/office/drawing/2014/main" id="{87FF8D9F-E460-0049-A1FC-FE3FE959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991">
            <a:off x="6616567" y="2864411"/>
            <a:ext cx="4130592" cy="219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28139" y="3276612"/>
            <a:ext cx="878152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      altera     </a:t>
            </a:r>
            <a:r>
              <a:rPr lang="es-EC" sz="22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   </a:t>
            </a:r>
            <a:r>
              <a:rPr lang="es-EC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explica    los      ejercicios      de       matemáticas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820065" y="3690053"/>
            <a:ext cx="445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5797133" y="3665171"/>
            <a:ext cx="619111" cy="4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797451" y="3665171"/>
            <a:ext cx="445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637274" y="3688647"/>
            <a:ext cx="445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709189" y="3703084"/>
            <a:ext cx="445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7065981" y="3678813"/>
            <a:ext cx="227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934803" y="3688647"/>
            <a:ext cx="1194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718204" y="3703084"/>
            <a:ext cx="445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662471" y="3714099"/>
            <a:ext cx="56525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N.V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571218" y="3702499"/>
            <a:ext cx="1701750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75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779341" y="3703084"/>
            <a:ext cx="5062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N.V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700084" y="3650859"/>
            <a:ext cx="617205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69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endParaRPr lang="es-EC" sz="1969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915042" y="3647524"/>
            <a:ext cx="320648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7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008719" y="3630693"/>
            <a:ext cx="861211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6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endParaRPr lang="es-EC" sz="1969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349773" y="3632453"/>
            <a:ext cx="55647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81" dirty="0">
                <a:solidFill>
                  <a:srgbClr val="FFFF00"/>
                </a:solidFill>
              </a:rPr>
              <a:t>  </a:t>
            </a:r>
            <a:r>
              <a:rPr lang="es-EC" sz="157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</p:txBody>
      </p:sp>
      <p:sp>
        <p:nvSpPr>
          <p:cNvPr id="30" name="Cerrar corchete 29"/>
          <p:cNvSpPr/>
          <p:nvPr/>
        </p:nvSpPr>
        <p:spPr>
          <a:xfrm rot="5400000">
            <a:off x="8076331" y="2910795"/>
            <a:ext cx="138238" cy="215893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181"/>
          </a:p>
        </p:txBody>
      </p:sp>
      <p:sp>
        <p:nvSpPr>
          <p:cNvPr id="31" name="CuadroTexto 30"/>
          <p:cNvSpPr txBox="1"/>
          <p:nvPr/>
        </p:nvSpPr>
        <p:spPr>
          <a:xfrm>
            <a:off x="7351563" y="4017586"/>
            <a:ext cx="1759661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S. </a:t>
            </a:r>
            <a:r>
              <a:rPr lang="es-EC" sz="196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</a:t>
            </a:r>
            <a:r>
              <a:rPr lang="es-EC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Cerrar corchete 31"/>
          <p:cNvSpPr/>
          <p:nvPr/>
        </p:nvSpPr>
        <p:spPr>
          <a:xfrm rot="5400000">
            <a:off x="7362844" y="2470596"/>
            <a:ext cx="180112" cy="354403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181"/>
          </a:p>
        </p:txBody>
      </p:sp>
      <p:sp>
        <p:nvSpPr>
          <p:cNvPr id="33" name="CuadroTexto 32"/>
          <p:cNvSpPr txBox="1"/>
          <p:nvPr/>
        </p:nvSpPr>
        <p:spPr>
          <a:xfrm>
            <a:off x="6831214" y="4321121"/>
            <a:ext cx="3037117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69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S.V (</a:t>
            </a:r>
            <a:r>
              <a:rPr lang="es-EC" sz="1969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s-EC" sz="1969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Verbal)</a:t>
            </a:r>
          </a:p>
        </p:txBody>
      </p:sp>
      <p:sp>
        <p:nvSpPr>
          <p:cNvPr id="34" name="Cerrar corchete 33"/>
          <p:cNvSpPr/>
          <p:nvPr/>
        </p:nvSpPr>
        <p:spPr>
          <a:xfrm rot="5400000">
            <a:off x="5782304" y="1271751"/>
            <a:ext cx="144810" cy="674042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181"/>
          </a:p>
        </p:txBody>
      </p:sp>
      <p:sp>
        <p:nvSpPr>
          <p:cNvPr id="35" name="CuadroTexto 34"/>
          <p:cNvSpPr txBox="1"/>
          <p:nvPr/>
        </p:nvSpPr>
        <p:spPr>
          <a:xfrm>
            <a:off x="4088945" y="4848980"/>
            <a:ext cx="3997252" cy="40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48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</a:t>
            </a:r>
            <a:r>
              <a:rPr lang="es-EC" sz="204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C" sz="2048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Sub.Adverbial</a:t>
            </a:r>
            <a:r>
              <a:rPr lang="es-EC" sz="2048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tiempo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35890" y="2857252"/>
            <a:ext cx="1320478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</p:txBody>
      </p:sp>
      <p:sp>
        <p:nvSpPr>
          <p:cNvPr id="37" name="Llaves 36"/>
          <p:cNvSpPr/>
          <p:nvPr/>
        </p:nvSpPr>
        <p:spPr>
          <a:xfrm>
            <a:off x="377190" y="1017983"/>
            <a:ext cx="9754709" cy="1507798"/>
          </a:xfrm>
          <a:prstGeom prst="bracePai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36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CUANDO, MIENTRAS, </a:t>
            </a:r>
          </a:p>
          <a:p>
            <a:pPr algn="ctr"/>
            <a:r>
              <a:rPr lang="es-EC" sz="236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ANTES QUE,</a:t>
            </a:r>
          </a:p>
          <a:p>
            <a:pPr algn="ctr"/>
            <a:r>
              <a:rPr lang="es-EC" sz="236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ANTES DE QUE,</a:t>
            </a:r>
          </a:p>
          <a:p>
            <a:pPr algn="ctr"/>
            <a:r>
              <a:rPr lang="es-EC" sz="236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DESPUÉS DE QUE</a:t>
            </a:r>
            <a:r>
              <a:rPr lang="es-EC" sz="1181" dirty="0"/>
              <a:t>.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B1CC4483-1034-1043-9BEA-C68F2DFEC6B0}"/>
              </a:ext>
            </a:extLst>
          </p:cNvPr>
          <p:cNvSpPr txBox="1">
            <a:spLocks/>
          </p:cNvSpPr>
          <p:nvPr/>
        </p:nvSpPr>
        <p:spPr>
          <a:xfrm>
            <a:off x="281099" y="246143"/>
            <a:ext cx="4758780" cy="542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388849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ADVERBIAL CLAUSES</a:t>
            </a:r>
          </a:p>
        </p:txBody>
      </p:sp>
    </p:spTree>
    <p:extLst>
      <p:ext uri="{BB962C8B-B14F-4D97-AF65-F5344CB8AC3E}">
        <p14:creationId xmlns:p14="http://schemas.microsoft.com/office/powerpoint/2010/main" val="2679469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30" grpId="0" animBg="1"/>
      <p:bldP spid="31" grpId="0"/>
      <p:bldP spid="32" grpId="0" animBg="1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7">
            <a:extLst>
              <a:ext uri="{FF2B5EF4-FFF2-40B4-BE49-F238E27FC236}">
                <a16:creationId xmlns:a16="http://schemas.microsoft.com/office/drawing/2014/main" id="{55A7CF4F-CAEB-6941-9E27-914905676BF9}"/>
              </a:ext>
            </a:extLst>
          </p:cNvPr>
          <p:cNvSpPr/>
          <p:nvPr/>
        </p:nvSpPr>
        <p:spPr>
          <a:xfrm>
            <a:off x="677658" y="359555"/>
            <a:ext cx="43123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Apenas</a:t>
            </a:r>
            <a:r>
              <a:rPr lang="es-EC" sz="30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 sepas, llámame</a:t>
            </a:r>
            <a:r>
              <a:rPr lang="es-EC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es-EC" dirty="0"/>
          </a:p>
        </p:txBody>
      </p:sp>
      <p:sp>
        <p:nvSpPr>
          <p:cNvPr id="42" name="Rectángulo 9">
            <a:extLst>
              <a:ext uri="{FF2B5EF4-FFF2-40B4-BE49-F238E27FC236}">
                <a16:creationId xmlns:a16="http://schemas.microsoft.com/office/drawing/2014/main" id="{03DCF7F9-0FBB-074A-B4B4-1D3E83CD9D9F}"/>
              </a:ext>
            </a:extLst>
          </p:cNvPr>
          <p:cNvSpPr/>
          <p:nvPr/>
        </p:nvSpPr>
        <p:spPr>
          <a:xfrm>
            <a:off x="677658" y="913553"/>
            <a:ext cx="10123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soon as 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finished that project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she started working on the next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11">
            <a:extLst>
              <a:ext uri="{FF2B5EF4-FFF2-40B4-BE49-F238E27FC236}">
                <a16:creationId xmlns:a16="http://schemas.microsoft.com/office/drawing/2014/main" id="{4246C1C1-9D0D-7F49-8D86-D536CBFA255E}"/>
              </a:ext>
            </a:extLst>
          </p:cNvPr>
          <p:cNvSpPr/>
          <p:nvPr/>
        </p:nvSpPr>
        <p:spPr>
          <a:xfrm>
            <a:off x="677658" y="1671935"/>
            <a:ext cx="978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have finished my work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 will accompany you to the park.</a:t>
            </a: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8AC83B88-F212-6F42-A33A-A2E1B8676CD3}"/>
              </a:ext>
            </a:extLst>
          </p:cNvPr>
          <p:cNvSpPr txBox="1">
            <a:spLocks/>
          </p:cNvSpPr>
          <p:nvPr/>
        </p:nvSpPr>
        <p:spPr>
          <a:xfrm>
            <a:off x="677659" y="2430317"/>
            <a:ext cx="9563622" cy="775203"/>
          </a:xfrm>
          <a:prstGeom prst="rect">
            <a:avLst/>
          </a:prstGeom>
        </p:spPr>
        <p:txBody>
          <a:bodyPr>
            <a:noAutofit/>
          </a:bodyPr>
          <a:lstStyle>
            <a:lvl1pPr marL="291636" indent="-291636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1879" indent="-243030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72122" indent="-194424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0970" indent="-194424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49819" indent="-194424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38667" indent="-194424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27516" indent="-194424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16365" indent="-194424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05213" indent="-194424" algn="l" defTabSz="388849" rtl="0" eaLnBrk="1" latinLnBrk="0" hangingPunct="1">
              <a:spcBef>
                <a:spcPts val="85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  <a:buNone/>
            </a:pP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hice </a:t>
            </a: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E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 ordenó.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8924C3-EEA9-534E-9826-06F67F00988B}"/>
              </a:ext>
            </a:extLst>
          </p:cNvPr>
          <p:cNvSpPr/>
          <p:nvPr/>
        </p:nvSpPr>
        <p:spPr>
          <a:xfrm>
            <a:off x="677658" y="3440682"/>
            <a:ext cx="65149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Atendiendo </a:t>
            </a:r>
            <a:r>
              <a:rPr lang="es-E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clase,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aprobaré el examen</a:t>
            </a:r>
            <a:r>
              <a:rPr lang="es-E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CBE1B2-F394-654D-B8CF-282F1487CA28}"/>
              </a:ext>
            </a:extLst>
          </p:cNvPr>
          <p:cNvSpPr/>
          <p:nvPr/>
        </p:nvSpPr>
        <p:spPr>
          <a:xfrm>
            <a:off x="677658" y="4337051"/>
            <a:ext cx="978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Debes prepararte </a:t>
            </a:r>
            <a:r>
              <a:rPr lang="es-E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que </a:t>
            </a:r>
            <a:r>
              <a:rPr lang="es-E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tu última oportunidad de aprobar el semestre.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2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328" y="1375899"/>
            <a:ext cx="10246069" cy="3516651"/>
          </a:xfrm>
        </p:spPr>
        <p:txBody>
          <a:bodyPr>
            <a:normAutofit/>
          </a:bodyPr>
          <a:lstStyle/>
          <a:p>
            <a:r>
              <a:rPr lang="es-EC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Estoy </a:t>
            </a:r>
            <a:r>
              <a:rPr lang="es-EC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contento</a:t>
            </a:r>
            <a:r>
              <a:rPr lang="es-EC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todo haya salido bien </a:t>
            </a: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r>
              <a:rPr lang="es-EC" sz="2600" dirty="0">
                <a:solidFill>
                  <a:schemeClr val="tx1"/>
                </a:solidFill>
                <a:latin typeface="Arial Black" panose="020B0A04020102020204" pitchFamily="34" charset="0"/>
              </a:rPr>
              <a:t>Vivo esperanzado </a:t>
            </a:r>
            <a:r>
              <a:rPr lang="es-EC" sz="2600" u="sng" dirty="0">
                <a:solidFill>
                  <a:schemeClr val="tx1"/>
                </a:solidFill>
                <a:latin typeface="Arial Black" panose="020B0A04020102020204" pitchFamily="34" charset="0"/>
              </a:rPr>
              <a:t>con que </a:t>
            </a:r>
            <a:r>
              <a:rPr lang="es-EC" sz="2600" dirty="0">
                <a:solidFill>
                  <a:schemeClr val="tx1"/>
                </a:solidFill>
                <a:latin typeface="Arial Black" panose="020B0A04020102020204" pitchFamily="34" charset="0"/>
              </a:rPr>
              <a:t>la verdad prevalecerá</a:t>
            </a:r>
          </a:p>
          <a:p>
            <a:pPr marL="0" indent="0">
              <a:buNone/>
            </a:pPr>
            <a:endParaRPr lang="es-EC" dirty="0">
              <a:latin typeface="Arial Black" panose="020B0A04020102020204" pitchFamily="34" charset="0"/>
            </a:endParaRPr>
          </a:p>
          <a:p>
            <a:endParaRPr lang="es-EC" dirty="0"/>
          </a:p>
        </p:txBody>
      </p:sp>
      <p:sp>
        <p:nvSpPr>
          <p:cNvPr id="4" name="Menos 3"/>
          <p:cNvSpPr/>
          <p:nvPr/>
        </p:nvSpPr>
        <p:spPr>
          <a:xfrm>
            <a:off x="4108018" y="1375899"/>
            <a:ext cx="5282773" cy="36004"/>
          </a:xfrm>
          <a:prstGeom prst="mathMinus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s-EC"/>
          </a:p>
        </p:txBody>
      </p:sp>
      <p:sp>
        <p:nvSpPr>
          <p:cNvPr id="6" name="Flecha curvada hacia la izquierda 5"/>
          <p:cNvSpPr/>
          <p:nvPr/>
        </p:nvSpPr>
        <p:spPr>
          <a:xfrm rot="5400000" flipH="1">
            <a:off x="3739403" y="-51479"/>
            <a:ext cx="461544" cy="23285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Menos 7"/>
          <p:cNvSpPr/>
          <p:nvPr/>
        </p:nvSpPr>
        <p:spPr>
          <a:xfrm>
            <a:off x="3025755" y="4183445"/>
            <a:ext cx="7153991" cy="36004"/>
          </a:xfrm>
          <a:prstGeom prst="mathMinus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s-EC"/>
          </a:p>
        </p:txBody>
      </p:sp>
      <p:sp>
        <p:nvSpPr>
          <p:cNvPr id="9" name="Flecha curvada hacia la izquierda 8"/>
          <p:cNvSpPr/>
          <p:nvPr/>
        </p:nvSpPr>
        <p:spPr>
          <a:xfrm rot="5400000" flipH="1">
            <a:off x="3580492" y="2469420"/>
            <a:ext cx="461544" cy="25334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70" tIns="38885" rIns="77770" bIns="38885"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118631" y="1964480"/>
            <a:ext cx="1585973" cy="3651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es-EC" sz="2000" b="1" dirty="0">
                <a:solidFill>
                  <a:srgbClr val="FF0000"/>
                </a:solidFill>
              </a:rPr>
              <a:t>Adjetivo</a:t>
            </a:r>
            <a:r>
              <a:rPr lang="es-EC" dirty="0"/>
              <a:t>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518440" y="4776327"/>
            <a:ext cx="2372328" cy="3651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770" tIns="38885" rIns="77770" bIns="38885" rtlCol="0" anchor="ctr"/>
          <a:lstStyle/>
          <a:p>
            <a:pPr algn="ctr"/>
            <a:r>
              <a:rPr lang="es-EC" sz="2000" b="1" dirty="0">
                <a:solidFill>
                  <a:srgbClr val="FF0000"/>
                </a:solidFill>
              </a:rPr>
              <a:t>Adjetivo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45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A0D97-3AF8-7549-8C20-8CC6E689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8013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3706" y="224240"/>
            <a:ext cx="7616111" cy="74915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attach subordinate clause, we use one of the following structures: 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44583" y="2325393"/>
            <a:ext cx="7632501" cy="678694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r>
              <a:rPr lang="es-EC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C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CLAUSE </a:t>
            </a:r>
            <a:r>
              <a:rPr lang="es-EC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32618" y="1313522"/>
            <a:ext cx="8111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main clause.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2618" y="3030926"/>
            <a:ext cx="8337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main clause.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6428" y="3898093"/>
            <a:ext cx="6963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C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C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D33BF2-97C2-8A42-BC78-107F5AF72216}"/>
              </a:ext>
            </a:extLst>
          </p:cNvPr>
          <p:cNvSpPr/>
          <p:nvPr/>
        </p:nvSpPr>
        <p:spPr>
          <a:xfrm>
            <a:off x="4601496" y="2298554"/>
            <a:ext cx="594360" cy="67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FA3077-EEF2-4C42-9DCE-3F8CCE15A50D}"/>
              </a:ext>
            </a:extLst>
          </p:cNvPr>
          <p:cNvSpPr/>
          <p:nvPr/>
        </p:nvSpPr>
        <p:spPr>
          <a:xfrm>
            <a:off x="3039396" y="3898093"/>
            <a:ext cx="594360" cy="67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59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3455" y="230601"/>
            <a:ext cx="7616111" cy="723128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10243" y="1897313"/>
            <a:ext cx="2147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though </a:t>
            </a:r>
            <a:endParaRPr lang="es-EC" sz="2400" dirty="0"/>
          </a:p>
        </p:txBody>
      </p:sp>
      <p:sp>
        <p:nvSpPr>
          <p:cNvPr id="5" name="4 Rectángulo"/>
          <p:cNvSpPr/>
          <p:nvPr/>
        </p:nvSpPr>
        <p:spPr>
          <a:xfrm>
            <a:off x="203786" y="2619758"/>
            <a:ext cx="5665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broccoli was covered in cheddar cheese ,</a:t>
            </a:r>
            <a:endParaRPr lang="es-EC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0243" y="3335717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Emily refused to eat it</a:t>
            </a:r>
            <a:endParaRPr lang="es-EC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3258034" y="3452944"/>
            <a:ext cx="835742" cy="34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derecha"/>
          <p:cNvSpPr/>
          <p:nvPr/>
        </p:nvSpPr>
        <p:spPr>
          <a:xfrm>
            <a:off x="5796256" y="2736985"/>
            <a:ext cx="835742" cy="34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2467260" y="2026675"/>
            <a:ext cx="835742" cy="344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105463" y="907333"/>
            <a:ext cx="84977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the broccoli was covered in cheddar cheese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Emily refused to eat it.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631998" y="261975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63993" y="2026675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conjunction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289351" y="3394330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esultado de imagen para BROCOLI DE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4" y="1599188"/>
            <a:ext cx="1419652" cy="14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14" y="3394330"/>
            <a:ext cx="29718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98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9605" y="973598"/>
            <a:ext cx="8166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store did not have the video game that I wanted</a:t>
            </a:r>
            <a:r>
              <a:rPr lang="en-US" dirty="0"/>
              <a:t>.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95965" y="1662836"/>
            <a:ext cx="76338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store did not have the video game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wanted</a:t>
            </a:r>
            <a:endParaRPr lang="es-EC" sz="24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 rot="16200000">
            <a:off x="1343767" y="2482876"/>
            <a:ext cx="747251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 rot="16200000">
            <a:off x="7204565" y="2473999"/>
            <a:ext cx="747251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derecha"/>
          <p:cNvSpPr/>
          <p:nvPr/>
        </p:nvSpPr>
        <p:spPr>
          <a:xfrm rot="16200000">
            <a:off x="5914393" y="2425202"/>
            <a:ext cx="747251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3605741" y="2940494"/>
            <a:ext cx="3198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conjunction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36035" y="29784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clause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77735" y="3011491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43455" y="230601"/>
            <a:ext cx="7616111" cy="723128"/>
          </a:xfrm>
          <a:prstGeom prst="rect">
            <a:avLst/>
          </a:prstGeom>
        </p:spPr>
        <p:txBody>
          <a:bodyPr/>
          <a:lstStyle>
            <a:lvl1pPr algn="l" defTabSz="388849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solidFill>
                  <a:schemeClr val="tx1"/>
                </a:solidFill>
              </a:rPr>
              <a:t>EXAMPLE:</a:t>
            </a:r>
          </a:p>
        </p:txBody>
      </p:sp>
      <p:pic>
        <p:nvPicPr>
          <p:cNvPr id="2050" name="Picture 2" descr="Resultado de imagen para PALANCAS DE JUEGO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708">
            <a:off x="8947575" y="3570603"/>
            <a:ext cx="1549240" cy="15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075" y="480060"/>
            <a:ext cx="3183649" cy="5621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 CLAUSES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86403" y="2134273"/>
            <a:ext cx="7053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do anything a noun can do except be an appositive: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86403" y="1180167"/>
            <a:ext cx="7210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Noun clause is a subordinate clause that functions as a noun.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12489" y="2965271"/>
            <a:ext cx="6184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Subject, Predicate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Object,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Object,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of the Preposition.</a:t>
            </a:r>
          </a:p>
        </p:txBody>
      </p:sp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16" y="2549771"/>
            <a:ext cx="25622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6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EXAMPLES:</a:t>
            </a:r>
            <a:br>
              <a:rPr lang="es-EC" dirty="0"/>
            </a:b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478248" y="1108839"/>
            <a:ext cx="54006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you feel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important.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he lives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unknown</a:t>
            </a:r>
            <a:r>
              <a:rPr lang="en-US" dirty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5896" y="2997535"/>
            <a:ext cx="6266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Object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don't know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 man requires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don’t mention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he is</a:t>
            </a:r>
            <a:r>
              <a:rPr lang="en-US" dirty="0"/>
              <a:t>.</a:t>
            </a:r>
          </a:p>
        </p:txBody>
      </p:sp>
      <p:pic>
        <p:nvPicPr>
          <p:cNvPr id="8194" name="Picture 2" descr="Resultado de imagen para preguntandose al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23" y="626538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04" y="2993352"/>
            <a:ext cx="1282949" cy="21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3573" y="562554"/>
            <a:ext cx="770374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Object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security officer gave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whoever wanted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8751" y="2673831"/>
            <a:ext cx="73285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/>
              <a:t>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of Preposition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ask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whatever you don’t understand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Prep.                 Noun Clause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(Object of Preposition) </a:t>
            </a:r>
          </a:p>
          <a:p>
            <a:pPr>
              <a:lnSpc>
                <a:spcPct val="150000"/>
              </a:lnSpc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esultado de imagen para personal de seguridad de una oficina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16" y="311004"/>
            <a:ext cx="22479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niños estudiando geomet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42" y="2920078"/>
            <a:ext cx="2076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>
            <a:cxnSpLocks/>
          </p:cNvCxnSpPr>
          <p:nvPr/>
        </p:nvCxnSpPr>
        <p:spPr>
          <a:xfrm>
            <a:off x="3058516" y="3608439"/>
            <a:ext cx="31592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7004" y="337939"/>
            <a:ext cx="7616111" cy="675873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SUBORDINATE CONJUNCTIONS</a:t>
            </a:r>
          </a:p>
        </p:txBody>
      </p:sp>
      <p:pic>
        <p:nvPicPr>
          <p:cNvPr id="3074" name="Picture 2" descr="Resultado de imagen para subordinate conjun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438">
            <a:off x="8128866" y="1703683"/>
            <a:ext cx="2609104" cy="16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78126" y="3565149"/>
            <a:ext cx="7898488" cy="863360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C" sz="5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EC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C" sz="51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s-EC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sz="51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5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EC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s-EC" sz="5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s-EC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29922" y="2443188"/>
            <a:ext cx="6509235" cy="817193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pPr marL="388849" indent="-388849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always comes in the beginning of a dependent clause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600471" y="1140734"/>
            <a:ext cx="6509234" cy="1186525"/>
          </a:xfrm>
          <a:prstGeom prst="rect">
            <a:avLst/>
          </a:prstGeom>
        </p:spPr>
        <p:txBody>
          <a:bodyPr wrap="square" lIns="77770" tIns="38885" rIns="77770" bIns="38885">
            <a:spAutoFit/>
          </a:bodyPr>
          <a:lstStyle/>
          <a:p>
            <a:pPr marL="388849" indent="-388849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Subordinating conjunctions are linking words which connect one dependent clause to an independent clause.</a:t>
            </a:r>
          </a:p>
        </p:txBody>
      </p:sp>
    </p:spTree>
    <p:extLst>
      <p:ext uri="{BB962C8B-B14F-4D97-AF65-F5344CB8AC3E}">
        <p14:creationId xmlns:p14="http://schemas.microsoft.com/office/powerpoint/2010/main" val="24747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3249</TotalTime>
  <Words>969</Words>
  <Application>Microsoft Macintosh PowerPoint</Application>
  <PresentationFormat>Custom</PresentationFormat>
  <Paragraphs>167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Trebuchet MS</vt:lpstr>
      <vt:lpstr>Wingdings 3</vt:lpstr>
      <vt:lpstr>Faceta</vt:lpstr>
      <vt:lpstr>PowerPoint Presentation</vt:lpstr>
      <vt:lpstr>SUBORDINATE CLAUSE  OR COMPLEX SENTENCES </vt:lpstr>
      <vt:lpstr>To attach subordinate clause, we use one of the following structures: </vt:lpstr>
      <vt:lpstr>EXAMPLE:</vt:lpstr>
      <vt:lpstr>PowerPoint Presentation</vt:lpstr>
      <vt:lpstr>NOUN CLAUSES</vt:lpstr>
      <vt:lpstr>EXAMPLES: </vt:lpstr>
      <vt:lpstr>PowerPoint Presentation</vt:lpstr>
      <vt:lpstr>SUBORDINATE CONJUNCTIONS</vt:lpstr>
      <vt:lpstr>SUBORDINATE CONJUNCTIONS</vt:lpstr>
      <vt:lpstr>SUBORDINATE CONJUNCTIONS</vt:lpstr>
      <vt:lpstr>SUBORDINATE CONJUNCTIONS</vt:lpstr>
      <vt:lpstr>Conjunciones Subordinantes </vt:lpstr>
      <vt:lpstr>Proposiciones Subordinadas Sustantivas </vt:lpstr>
      <vt:lpstr>Características</vt:lpstr>
      <vt:lpstr>Ejemplos:</vt:lpstr>
      <vt:lpstr>ADJECTIVE CLAUSES</vt:lpstr>
      <vt:lpstr>Defining Relative Clauses</vt:lpstr>
      <vt:lpstr>Non-Defining Relative Clauses </vt:lpstr>
      <vt:lpstr>RELATIVE CONJUNCTIONS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PABLO AMILCAR MEJIA MALDONADO</cp:lastModifiedBy>
  <cp:revision>105</cp:revision>
  <cp:lastPrinted>2018-01-23T18:32:34Z</cp:lastPrinted>
  <dcterms:created xsi:type="dcterms:W3CDTF">2018-01-17T03:39:50Z</dcterms:created>
  <dcterms:modified xsi:type="dcterms:W3CDTF">2020-09-24T00:23:28Z</dcterms:modified>
</cp:coreProperties>
</file>