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73" r:id="rId10"/>
    <p:sldId id="270" r:id="rId11"/>
    <p:sldId id="269" r:id="rId12"/>
    <p:sldId id="257" r:id="rId13"/>
    <p:sldId id="25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Anexos/imagenes/image7.jpg" TargetMode="External"/><Relationship Id="rId2" Type="http://schemas.openxmlformats.org/officeDocument/2006/relationships/image" Target="../media/image8.jpg"/><Relationship Id="rId1" Type="http://schemas.openxmlformats.org/officeDocument/2006/relationships/hyperlink" Target="https://en.oxforddictionaries.com/definition/integral" TargetMode="Externa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Anexos/imagenes/image7.jpg" TargetMode="External"/><Relationship Id="rId1" Type="http://schemas.openxmlformats.org/officeDocument/2006/relationships/image" Target="../media/image8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Anexos/imagenes/image7.jpg" TargetMode="External"/><Relationship Id="rId1" Type="http://schemas.openxmlformats.org/officeDocument/2006/relationships/image" Target="../media/image8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oxforddictionaries.com/definition/integral" TargetMode="External"/><Relationship Id="rId1" Type="http://schemas.openxmlformats.org/officeDocument/2006/relationships/image" Target="../media/image8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4E975-7B1D-476B-80BD-C4BC95C1D92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F9E83D9-ECC9-4393-AEBC-D456D57A5420}">
      <dgm:prSet phldrT="[Texto]" custT="1"/>
      <dgm:spPr/>
      <dgm:t>
        <a:bodyPr/>
        <a:lstStyle/>
        <a:p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the </a:t>
          </a:r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verb</a:t>
          </a:r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06E98-CC39-4580-A57F-41C3E4BE8D97}" type="parTrans" cxnId="{15E7DCF0-762D-4C88-BDEB-92E859992A32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21A54-3E48-4343-BF74-CA7C26BF2EFD}" type="sibTrans" cxnId="{15E7DCF0-762D-4C88-BDEB-92E859992A32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22EE3D-5942-4D11-A14D-CF1F43E48708}">
      <dgm:prSet phldrT="[Texto]" custT="1"/>
      <dgm:spPr/>
      <dgm:t>
        <a:bodyPr/>
        <a:lstStyle/>
        <a:p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David </a:t>
          </a:r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quickly</a:t>
          </a:r>
          <a:r>
            <a:rPr lang="es-EC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walks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307EE-0EA7-4A14-861B-EADEBA854124}" type="parTrans" cxnId="{84D580E9-48E3-425F-B816-A9D1D39D4FEE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2B8DB-7697-41B7-A3A0-506EB3476D5C}" type="sibTrans" cxnId="{84D580E9-48E3-425F-B816-A9D1D39D4FEE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A27F7-E903-43AC-9832-B9D90D7DCD51}">
      <dgm:prSet phldrT="[Texto]" custT="1"/>
      <dgm:spPr/>
      <dgm:t>
        <a:bodyPr/>
        <a:lstStyle/>
        <a:p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After</a:t>
          </a:r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the </a:t>
          </a:r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verb</a:t>
          </a:r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CF6BE-4480-4C95-94E3-5D4B254B216C}" type="parTrans" cxnId="{60C869F7-48DB-45DB-8212-0958F202D6EF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54410-AD41-4967-8728-7F680BFAB8F2}" type="sibTrans" cxnId="{60C869F7-48DB-45DB-8212-0958F202D6EF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F97699-86E8-400A-AC14-2764D25B3D52}">
      <dgm:prSet phldrT="[Texto]" custT="1"/>
      <dgm:spPr/>
      <dgm:t>
        <a:bodyPr/>
        <a:lstStyle/>
        <a:p>
          <a:r>
            <a:rPr lang="es-EC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David </a:t>
          </a:r>
          <a:r>
            <a:rPr lang="es-EC" sz="3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walks</a:t>
          </a:r>
          <a:r>
            <a:rPr lang="es-EC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6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quickly</a:t>
          </a:r>
          <a:endParaRPr lang="es-EC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95865-3E8F-425D-85A2-1137513C3B37}" type="parTrans" cxnId="{41B638EE-1E71-444B-B118-C4CD880CBE39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BC29F-24B1-42D5-B085-2F4F46D276BB}" type="sibTrans" cxnId="{41B638EE-1E71-444B-B118-C4CD880CBE39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44A23-368C-4CE6-B9FE-9CE76ED06F28}">
      <dgm:prSet phldrT="[Texto]" custT="1"/>
      <dgm:spPr/>
      <dgm:t>
        <a:bodyPr/>
        <a:lstStyle/>
        <a:p>
          <a:r>
            <a:rPr lang="es-EC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 an </a:t>
          </a:r>
          <a:r>
            <a:rPr lang="es-EC" sz="3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opener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75092-29D3-4542-8695-02EF0B56C699}" type="parTrans" cxnId="{73C85435-8EE2-4645-B5CB-324D45D92A86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59727-B8F5-442E-978B-E33C0BD9AA9B}" type="sibTrans" cxnId="{73C85435-8EE2-4645-B5CB-324D45D92A86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449C6-0401-42DC-A9D7-165764F8363D}">
      <dgm:prSet phldrT="[Texto]" custT="1"/>
      <dgm:spPr/>
      <dgm:t>
        <a:bodyPr/>
        <a:lstStyle/>
        <a:p>
          <a:r>
            <a:rPr lang="es-EC" sz="36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Quickly</a:t>
          </a:r>
          <a:r>
            <a:rPr lang="es-EC" sz="36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David </a:t>
          </a:r>
          <a:r>
            <a:rPr lang="es-EC" sz="3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walks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18C04A-972F-4195-BF9F-11EA32E87732}" type="parTrans" cxnId="{93526CBE-3FFD-4020-A3EF-31F1B348C177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BE2AD-EC26-4DC0-AE0A-5EDB9C790E86}" type="sibTrans" cxnId="{93526CBE-3FFD-4020-A3EF-31F1B348C177}">
      <dgm:prSet/>
      <dgm:spPr/>
      <dgm:t>
        <a:bodyPr/>
        <a:lstStyle/>
        <a:p>
          <a:endParaRPr lang="es-EC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4BCA7-6EED-4DBC-8A66-E1B7B84C3754}" type="pres">
      <dgm:prSet presAssocID="{2C34E975-7B1D-476B-80BD-C4BC95C1D929}" presName="Name0" presStyleCnt="0">
        <dgm:presLayoutVars>
          <dgm:dir/>
          <dgm:animLvl val="lvl"/>
          <dgm:resizeHandles val="exact"/>
        </dgm:presLayoutVars>
      </dgm:prSet>
      <dgm:spPr/>
    </dgm:pt>
    <dgm:pt modelId="{BB585812-F727-40C7-A2C6-F45FA16D1A09}" type="pres">
      <dgm:prSet presAssocID="{BF9E83D9-ECC9-4393-AEBC-D456D57A5420}" presName="linNode" presStyleCnt="0"/>
      <dgm:spPr/>
    </dgm:pt>
    <dgm:pt modelId="{EC85A87A-3B5C-4ADD-8D01-CE2AEE7ED6DC}" type="pres">
      <dgm:prSet presAssocID="{BF9E83D9-ECC9-4393-AEBC-D456D57A5420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2B07C73F-4F69-4C3F-BC55-1571982333BD}" type="pres">
      <dgm:prSet presAssocID="{BF9E83D9-ECC9-4393-AEBC-D456D57A5420}" presName="descendantText" presStyleLbl="alignAccFollowNode1" presStyleIdx="0" presStyleCnt="3" custScaleX="92132" custLinFactNeighborX="0" custLinFactNeighborY="0">
        <dgm:presLayoutVars>
          <dgm:bulletEnabled val="1"/>
        </dgm:presLayoutVars>
      </dgm:prSet>
      <dgm:spPr/>
    </dgm:pt>
    <dgm:pt modelId="{0321CC15-B17A-4C60-813F-C3BF6728370B}" type="pres">
      <dgm:prSet presAssocID="{0E421A54-3E48-4343-BF74-CA7C26BF2EFD}" presName="sp" presStyleCnt="0"/>
      <dgm:spPr/>
    </dgm:pt>
    <dgm:pt modelId="{70C8B0F0-452C-4401-8A27-CC680C21A681}" type="pres">
      <dgm:prSet presAssocID="{98CA27F7-E903-43AC-9832-B9D90D7DCD51}" presName="linNode" presStyleCnt="0"/>
      <dgm:spPr/>
    </dgm:pt>
    <dgm:pt modelId="{D6A74085-E096-473E-9F3B-3DA616384728}" type="pres">
      <dgm:prSet presAssocID="{98CA27F7-E903-43AC-9832-B9D90D7DCD5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C01C20E-DA76-4EC9-B020-B61A28E0A4C2}" type="pres">
      <dgm:prSet presAssocID="{98CA27F7-E903-43AC-9832-B9D90D7DCD51}" presName="descendantText" presStyleLbl="alignAccFollowNode1" presStyleIdx="1" presStyleCnt="3" custScaleX="89246" custScaleY="80225" custLinFactNeighborX="2169" custLinFactNeighborY="0">
        <dgm:presLayoutVars>
          <dgm:bulletEnabled val="1"/>
        </dgm:presLayoutVars>
      </dgm:prSet>
      <dgm:spPr/>
    </dgm:pt>
    <dgm:pt modelId="{6D02EF93-AA00-46B7-9523-3271A2E6F65E}" type="pres">
      <dgm:prSet presAssocID="{A7054410-AD41-4967-8728-7F680BFAB8F2}" presName="sp" presStyleCnt="0"/>
      <dgm:spPr/>
    </dgm:pt>
    <dgm:pt modelId="{7B234D30-DEC3-4925-AFBA-263A4530F0C9}" type="pres">
      <dgm:prSet presAssocID="{01844A23-368C-4CE6-B9FE-9CE76ED06F28}" presName="linNode" presStyleCnt="0"/>
      <dgm:spPr/>
    </dgm:pt>
    <dgm:pt modelId="{D3DDDD93-3BE2-4450-BEC2-5063FAF8AB8D}" type="pres">
      <dgm:prSet presAssocID="{01844A23-368C-4CE6-B9FE-9CE76ED06F2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50A55E4-19FC-4D96-AC42-004F33DF1062}" type="pres">
      <dgm:prSet presAssocID="{01844A23-368C-4CE6-B9FE-9CE76ED06F28}" presName="descendantText" presStyleLbl="alignAccFollowNode1" presStyleIdx="2" presStyleCnt="3" custScaleX="93525" custScaleY="78741">
        <dgm:presLayoutVars>
          <dgm:bulletEnabled val="1"/>
        </dgm:presLayoutVars>
      </dgm:prSet>
      <dgm:spPr/>
    </dgm:pt>
  </dgm:ptLst>
  <dgm:cxnLst>
    <dgm:cxn modelId="{00A4F405-89FF-4A33-A637-6C2E5A7F5422}" type="presOf" srcId="{6F8449C6-0401-42DC-A9D7-165764F8363D}" destId="{150A55E4-19FC-4D96-AC42-004F33DF1062}" srcOrd="0" destOrd="0" presId="urn:microsoft.com/office/officeart/2005/8/layout/vList5"/>
    <dgm:cxn modelId="{38052C15-3026-4F2B-8219-09B564720185}" type="presOf" srcId="{1C22EE3D-5942-4D11-A14D-CF1F43E48708}" destId="{2B07C73F-4F69-4C3F-BC55-1571982333BD}" srcOrd="0" destOrd="0" presId="urn:microsoft.com/office/officeart/2005/8/layout/vList5"/>
    <dgm:cxn modelId="{10C1221B-CAD0-4D37-AD97-497514B502EF}" type="presOf" srcId="{2C34E975-7B1D-476B-80BD-C4BC95C1D929}" destId="{1D84BCA7-6EED-4DBC-8A66-E1B7B84C3754}" srcOrd="0" destOrd="0" presId="urn:microsoft.com/office/officeart/2005/8/layout/vList5"/>
    <dgm:cxn modelId="{8358CD2A-7FA2-4B65-94F1-6B20ECF5A8FB}" type="presOf" srcId="{98CA27F7-E903-43AC-9832-B9D90D7DCD51}" destId="{D6A74085-E096-473E-9F3B-3DA616384728}" srcOrd="0" destOrd="0" presId="urn:microsoft.com/office/officeart/2005/8/layout/vList5"/>
    <dgm:cxn modelId="{73C85435-8EE2-4645-B5CB-324D45D92A86}" srcId="{2C34E975-7B1D-476B-80BD-C4BC95C1D929}" destId="{01844A23-368C-4CE6-B9FE-9CE76ED06F28}" srcOrd="2" destOrd="0" parTransId="{5EA75092-29D3-4542-8695-02EF0B56C699}" sibTransId="{8B259727-B8F5-442E-978B-E33C0BD9AA9B}"/>
    <dgm:cxn modelId="{B35C653B-0B99-4A18-8A18-8ACCE2DC4DFA}" type="presOf" srcId="{79F97699-86E8-400A-AC14-2764D25B3D52}" destId="{8C01C20E-DA76-4EC9-B020-B61A28E0A4C2}" srcOrd="0" destOrd="0" presId="urn:microsoft.com/office/officeart/2005/8/layout/vList5"/>
    <dgm:cxn modelId="{93526CBE-3FFD-4020-A3EF-31F1B348C177}" srcId="{01844A23-368C-4CE6-B9FE-9CE76ED06F28}" destId="{6F8449C6-0401-42DC-A9D7-165764F8363D}" srcOrd="0" destOrd="0" parTransId="{5C18C04A-972F-4195-BF9F-11EA32E87732}" sibTransId="{0F6BE2AD-EC26-4DC0-AE0A-5EDB9C790E86}"/>
    <dgm:cxn modelId="{C0211FBF-54D1-4F07-9ECA-6E7528A2600F}" type="presOf" srcId="{01844A23-368C-4CE6-B9FE-9CE76ED06F28}" destId="{D3DDDD93-3BE2-4450-BEC2-5063FAF8AB8D}" srcOrd="0" destOrd="0" presId="urn:microsoft.com/office/officeart/2005/8/layout/vList5"/>
    <dgm:cxn modelId="{48313BE6-A2A6-43C6-9152-EFFCB86AC80B}" type="presOf" srcId="{BF9E83D9-ECC9-4393-AEBC-D456D57A5420}" destId="{EC85A87A-3B5C-4ADD-8D01-CE2AEE7ED6DC}" srcOrd="0" destOrd="0" presId="urn:microsoft.com/office/officeart/2005/8/layout/vList5"/>
    <dgm:cxn modelId="{84D580E9-48E3-425F-B816-A9D1D39D4FEE}" srcId="{BF9E83D9-ECC9-4393-AEBC-D456D57A5420}" destId="{1C22EE3D-5942-4D11-A14D-CF1F43E48708}" srcOrd="0" destOrd="0" parTransId="{503307EE-0EA7-4A14-861B-EADEBA854124}" sibTransId="{59E2B8DB-7697-41B7-A3A0-506EB3476D5C}"/>
    <dgm:cxn modelId="{41B638EE-1E71-444B-B118-C4CD880CBE39}" srcId="{98CA27F7-E903-43AC-9832-B9D90D7DCD51}" destId="{79F97699-86E8-400A-AC14-2764D25B3D52}" srcOrd="0" destOrd="0" parTransId="{F6795865-3E8F-425D-85A2-1137513C3B37}" sibTransId="{A8DBC29F-24B1-42D5-B085-2F4F46D276BB}"/>
    <dgm:cxn modelId="{15E7DCF0-762D-4C88-BDEB-92E859992A32}" srcId="{2C34E975-7B1D-476B-80BD-C4BC95C1D929}" destId="{BF9E83D9-ECC9-4393-AEBC-D456D57A5420}" srcOrd="0" destOrd="0" parTransId="{CEF06E98-CC39-4580-A57F-41C3E4BE8D97}" sibTransId="{0E421A54-3E48-4343-BF74-CA7C26BF2EFD}"/>
    <dgm:cxn modelId="{60C869F7-48DB-45DB-8212-0958F202D6EF}" srcId="{2C34E975-7B1D-476B-80BD-C4BC95C1D929}" destId="{98CA27F7-E903-43AC-9832-B9D90D7DCD51}" srcOrd="1" destOrd="0" parTransId="{371CF6BE-4480-4C95-94E3-5D4B254B216C}" sibTransId="{A7054410-AD41-4967-8728-7F680BFAB8F2}"/>
    <dgm:cxn modelId="{24B1D56A-8678-42F5-A928-E8263C85CE84}" type="presParOf" srcId="{1D84BCA7-6EED-4DBC-8A66-E1B7B84C3754}" destId="{BB585812-F727-40C7-A2C6-F45FA16D1A09}" srcOrd="0" destOrd="0" presId="urn:microsoft.com/office/officeart/2005/8/layout/vList5"/>
    <dgm:cxn modelId="{F8DB7669-8F24-4473-8415-D3F99C360369}" type="presParOf" srcId="{BB585812-F727-40C7-A2C6-F45FA16D1A09}" destId="{EC85A87A-3B5C-4ADD-8D01-CE2AEE7ED6DC}" srcOrd="0" destOrd="0" presId="urn:microsoft.com/office/officeart/2005/8/layout/vList5"/>
    <dgm:cxn modelId="{39E9A48E-BFFE-4147-AC79-6EBD503D0CED}" type="presParOf" srcId="{BB585812-F727-40C7-A2C6-F45FA16D1A09}" destId="{2B07C73F-4F69-4C3F-BC55-1571982333BD}" srcOrd="1" destOrd="0" presId="urn:microsoft.com/office/officeart/2005/8/layout/vList5"/>
    <dgm:cxn modelId="{92F5E7EE-3309-40C0-9397-12D7F1552DCB}" type="presParOf" srcId="{1D84BCA7-6EED-4DBC-8A66-E1B7B84C3754}" destId="{0321CC15-B17A-4C60-813F-C3BF6728370B}" srcOrd="1" destOrd="0" presId="urn:microsoft.com/office/officeart/2005/8/layout/vList5"/>
    <dgm:cxn modelId="{908E8A06-EA1F-4BE3-9348-D9B81790ACF1}" type="presParOf" srcId="{1D84BCA7-6EED-4DBC-8A66-E1B7B84C3754}" destId="{70C8B0F0-452C-4401-8A27-CC680C21A681}" srcOrd="2" destOrd="0" presId="urn:microsoft.com/office/officeart/2005/8/layout/vList5"/>
    <dgm:cxn modelId="{7B0FE6FE-B6FB-4AF3-AE3A-3D534D330AC9}" type="presParOf" srcId="{70C8B0F0-452C-4401-8A27-CC680C21A681}" destId="{D6A74085-E096-473E-9F3B-3DA616384728}" srcOrd="0" destOrd="0" presId="urn:microsoft.com/office/officeart/2005/8/layout/vList5"/>
    <dgm:cxn modelId="{71E210DB-A335-4C74-BD74-01936D6E7A7D}" type="presParOf" srcId="{70C8B0F0-452C-4401-8A27-CC680C21A681}" destId="{8C01C20E-DA76-4EC9-B020-B61A28E0A4C2}" srcOrd="1" destOrd="0" presId="urn:microsoft.com/office/officeart/2005/8/layout/vList5"/>
    <dgm:cxn modelId="{0F9A99BE-600A-4F31-BB6D-3C8836937DF2}" type="presParOf" srcId="{1D84BCA7-6EED-4DBC-8A66-E1B7B84C3754}" destId="{6D02EF93-AA00-46B7-9523-3271A2E6F65E}" srcOrd="3" destOrd="0" presId="urn:microsoft.com/office/officeart/2005/8/layout/vList5"/>
    <dgm:cxn modelId="{7E3FD84C-711D-4A00-980E-87B0E3EAC0D6}" type="presParOf" srcId="{1D84BCA7-6EED-4DBC-8A66-E1B7B84C3754}" destId="{7B234D30-DEC3-4925-AFBA-263A4530F0C9}" srcOrd="4" destOrd="0" presId="urn:microsoft.com/office/officeart/2005/8/layout/vList5"/>
    <dgm:cxn modelId="{95A7BC90-CF8F-49E1-95CD-D12482E43209}" type="presParOf" srcId="{7B234D30-DEC3-4925-AFBA-263A4530F0C9}" destId="{D3DDDD93-3BE2-4450-BEC2-5063FAF8AB8D}" srcOrd="0" destOrd="0" presId="urn:microsoft.com/office/officeart/2005/8/layout/vList5"/>
    <dgm:cxn modelId="{326FC4CD-8134-46EA-BF02-2918C7476C43}" type="presParOf" srcId="{7B234D30-DEC3-4925-AFBA-263A4530F0C9}" destId="{150A55E4-19FC-4D96-AC42-004F33DF10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AFFA58-D6FB-4796-AA07-AAA053F1A4C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73E190-4BAE-433A-AB71-CBFABFA21C13}">
      <dgm:prSet phldrT="[Texto]" custT="1"/>
      <dgm:spPr/>
      <dgm:t>
        <a:bodyPr/>
        <a:lstStyle/>
        <a:p>
          <a:r>
            <a:rPr lang="en-US" sz="1600" noProof="0" dirty="0"/>
            <a:t>Verb Phrase Modifier</a:t>
          </a:r>
        </a:p>
      </dgm:t>
    </dgm:pt>
    <dgm:pt modelId="{FC9E2841-4C5A-4191-8E5A-B9A97E11E5DD}" type="parTrans" cxnId="{7FE11DCA-DA65-4890-8F37-EBD57BFB94E0}">
      <dgm:prSet/>
      <dgm:spPr/>
      <dgm:t>
        <a:bodyPr/>
        <a:lstStyle/>
        <a:p>
          <a:endParaRPr lang="es-ES"/>
        </a:p>
      </dgm:t>
    </dgm:pt>
    <dgm:pt modelId="{89C10A57-BAF4-4D2A-AA27-0B5FF7A0A772}" type="sibTrans" cxnId="{7FE11DCA-DA65-4890-8F37-EBD57BFB94E0}">
      <dgm:prSet/>
      <dgm:spPr/>
      <dgm:t>
        <a:bodyPr/>
        <a:lstStyle/>
        <a:p>
          <a:endParaRPr lang="es-ES"/>
        </a:p>
      </dgm:t>
    </dgm:pt>
    <dgm:pt modelId="{71A66AEA-F9D7-499A-BDA0-C200B343DD03}">
      <dgm:prSet phldrT="[Texto]" custT="1"/>
      <dgm:spPr/>
      <dgm:t>
        <a:bodyPr/>
        <a:lstStyle/>
        <a:p>
          <a:r>
            <a:rPr lang="en-US" sz="1400" dirty="0"/>
            <a:t>modifies or describes a verb.</a:t>
          </a:r>
          <a:endParaRPr lang="es-ES" sz="1400" dirty="0"/>
        </a:p>
      </dgm:t>
    </dgm:pt>
    <dgm:pt modelId="{9F775C7F-BDB1-4C4C-B2E9-FDF213F1BCCD}" type="parTrans" cxnId="{4477DDF9-D8E2-45F4-8618-D3985521A9E1}">
      <dgm:prSet/>
      <dgm:spPr/>
      <dgm:t>
        <a:bodyPr/>
        <a:lstStyle/>
        <a:p>
          <a:endParaRPr lang="es-ES"/>
        </a:p>
      </dgm:t>
    </dgm:pt>
    <dgm:pt modelId="{B7614479-4985-4A9F-A1B2-A0FDCFE686A4}" type="sibTrans" cxnId="{4477DDF9-D8E2-45F4-8618-D3985521A9E1}">
      <dgm:prSet/>
      <dgm:spPr/>
      <dgm:t>
        <a:bodyPr/>
        <a:lstStyle/>
        <a:p>
          <a:endParaRPr lang="es-ES"/>
        </a:p>
      </dgm:t>
    </dgm:pt>
    <dgm:pt modelId="{98224BC9-220C-4BE1-B0A6-AFAE66AE16D5}">
      <dgm:prSet phldrT="[Texto]" custT="1"/>
      <dgm:spPr/>
      <dgm:t>
        <a:bodyPr/>
        <a:lstStyle/>
        <a:p>
          <a:r>
            <a:rPr lang="en-US" sz="1200" noProof="0" dirty="0"/>
            <a:t>Prepositional </a:t>
          </a:r>
        </a:p>
        <a:p>
          <a:r>
            <a:rPr lang="en-US" sz="1200" noProof="0" dirty="0"/>
            <a:t>Phrase Modifier</a:t>
          </a:r>
        </a:p>
      </dgm:t>
    </dgm:pt>
    <dgm:pt modelId="{4DBEB383-5C0E-48D2-BEEF-2269041F46F7}" type="parTrans" cxnId="{1C25EC6A-62C2-464A-938C-FA952D92619B}">
      <dgm:prSet/>
      <dgm:spPr/>
      <dgm:t>
        <a:bodyPr/>
        <a:lstStyle/>
        <a:p>
          <a:endParaRPr lang="es-ES"/>
        </a:p>
      </dgm:t>
    </dgm:pt>
    <dgm:pt modelId="{9CF8335B-6439-4665-B8E3-8168BA625414}" type="sibTrans" cxnId="{1C25EC6A-62C2-464A-938C-FA952D92619B}">
      <dgm:prSet/>
      <dgm:spPr/>
      <dgm:t>
        <a:bodyPr/>
        <a:lstStyle/>
        <a:p>
          <a:endParaRPr lang="es-ES"/>
        </a:p>
      </dgm:t>
    </dgm:pt>
    <dgm:pt modelId="{F54686B4-63B4-46A5-9572-46D936E4AA2E}">
      <dgm:prSet phldrT="[Texto]"/>
      <dgm:spPr/>
      <dgm:t>
        <a:bodyPr/>
        <a:lstStyle/>
        <a:p>
          <a:r>
            <a:rPr lang="en-US" dirty="0"/>
            <a:t>modifies or describes a prepositional phrase:</a:t>
          </a:r>
          <a:endParaRPr lang="es-ES" dirty="0"/>
        </a:p>
      </dgm:t>
    </dgm:pt>
    <dgm:pt modelId="{CB0FDB4D-FFA9-4EBA-83CC-0B6A8ED1E49F}" type="parTrans" cxnId="{775FE6A3-9F78-4788-8734-3F7EE819A4DE}">
      <dgm:prSet/>
      <dgm:spPr/>
      <dgm:t>
        <a:bodyPr/>
        <a:lstStyle/>
        <a:p>
          <a:endParaRPr lang="es-ES"/>
        </a:p>
      </dgm:t>
    </dgm:pt>
    <dgm:pt modelId="{8F1E125D-DA7B-4317-AFCF-7BE411CC0B1E}" type="sibTrans" cxnId="{775FE6A3-9F78-4788-8734-3F7EE819A4DE}">
      <dgm:prSet/>
      <dgm:spPr/>
      <dgm:t>
        <a:bodyPr/>
        <a:lstStyle/>
        <a:p>
          <a:endParaRPr lang="es-ES"/>
        </a:p>
      </dgm:t>
    </dgm:pt>
    <dgm:pt modelId="{E11DE34F-FE79-4909-89B7-F3A0B681043B}">
      <dgm:prSet phldrT="[Texto]"/>
      <dgm:spPr/>
      <dgm:t>
        <a:bodyPr/>
        <a:lstStyle/>
        <a:p>
          <a:r>
            <a:rPr lang="es-ES" dirty="0" err="1"/>
            <a:t>Adjunct</a:t>
          </a:r>
          <a:r>
            <a:rPr lang="es-ES" baseline="0" dirty="0"/>
            <a:t> </a:t>
          </a:r>
          <a:r>
            <a:rPr lang="es-ES" baseline="0" dirty="0" err="1"/>
            <a:t>Adverbials</a:t>
          </a:r>
          <a:r>
            <a:rPr lang="es-ES" baseline="0" dirty="0"/>
            <a:t> </a:t>
          </a:r>
          <a:endParaRPr lang="es-ES" dirty="0"/>
        </a:p>
      </dgm:t>
    </dgm:pt>
    <dgm:pt modelId="{4B6158EF-3475-49C1-85D9-C3A1996BE0F3}" type="parTrans" cxnId="{14046F90-2240-4196-9BE6-BCDA5305E2F5}">
      <dgm:prSet/>
      <dgm:spPr/>
      <dgm:t>
        <a:bodyPr/>
        <a:lstStyle/>
        <a:p>
          <a:endParaRPr lang="es-ES"/>
        </a:p>
      </dgm:t>
    </dgm:pt>
    <dgm:pt modelId="{0FC11B67-BAA9-493F-BA27-B9F709404F1E}" type="sibTrans" cxnId="{14046F90-2240-4196-9BE6-BCDA5305E2F5}">
      <dgm:prSet/>
      <dgm:spPr/>
      <dgm:t>
        <a:bodyPr/>
        <a:lstStyle/>
        <a:p>
          <a:endParaRPr lang="es-ES"/>
        </a:p>
      </dgm:t>
    </dgm:pt>
    <dgm:pt modelId="{537F3162-08BD-4A0A-8931-5E0906F2D49C}">
      <dgm:prSet phldrT="[Texto]" custT="1"/>
      <dgm:spPr/>
      <dgm:t>
        <a:bodyPr/>
        <a:lstStyle/>
        <a:p>
          <a:r>
            <a:rPr lang="en-US" sz="1400" b="0" i="0" dirty="0"/>
            <a:t>provides extra but optional information about time, place, manner, condition, purpose, reason, result, and concession that is </a:t>
          </a:r>
          <a:r>
            <a:rPr lang="en-US" sz="1400" b="0" i="0" dirty="0">
              <a:solidFill>
                <a:schemeClr val="tx1"/>
              </a:solidFill>
              <a:hlinkClick xmlns:r="http://schemas.openxmlformats.org/officeDocument/2006/relationships" r:id="rId1"/>
            </a:rPr>
            <a:t>integral</a:t>
          </a:r>
          <a:r>
            <a:rPr lang="en-US" sz="1400" b="0" i="0" dirty="0"/>
            <a:t> to the meaning of the sentence.</a:t>
          </a:r>
          <a:endParaRPr lang="es-ES" sz="1400" dirty="0"/>
        </a:p>
      </dgm:t>
    </dgm:pt>
    <dgm:pt modelId="{525BE068-D903-46E7-B582-AF20197CC5B9}" type="parTrans" cxnId="{AE227B97-9748-42D9-8D54-E1D608073C65}">
      <dgm:prSet/>
      <dgm:spPr/>
      <dgm:t>
        <a:bodyPr/>
        <a:lstStyle/>
        <a:p>
          <a:endParaRPr lang="es-ES"/>
        </a:p>
      </dgm:t>
    </dgm:pt>
    <dgm:pt modelId="{8A4AE119-CA20-477E-8B79-8A014EF8E414}" type="sibTrans" cxnId="{AE227B97-9748-42D9-8D54-E1D608073C65}">
      <dgm:prSet/>
      <dgm:spPr/>
      <dgm:t>
        <a:bodyPr/>
        <a:lstStyle/>
        <a:p>
          <a:endParaRPr lang="es-ES"/>
        </a:p>
      </dgm:t>
    </dgm:pt>
    <dgm:pt modelId="{9757968C-8106-45B3-8896-54051D157D83}">
      <dgm:prSet phldrT="[Texto]"/>
      <dgm:spPr/>
      <dgm:t>
        <a:bodyPr/>
        <a:lstStyle/>
        <a:p>
          <a:r>
            <a:rPr lang="en-US" b="0" i="0" dirty="0" err="1"/>
            <a:t>E.g</a:t>
          </a:r>
          <a:r>
            <a:rPr lang="en-US" b="0" i="0" dirty="0"/>
            <a:t>: You seem </a:t>
          </a:r>
          <a:r>
            <a:rPr lang="en-US" b="0" i="1" dirty="0"/>
            <a:t>rather</a:t>
          </a:r>
          <a:r>
            <a:rPr lang="en-US" b="0" i="0" dirty="0"/>
            <a:t> under the weather</a:t>
          </a:r>
          <a:endParaRPr lang="es-ES" dirty="0"/>
        </a:p>
      </dgm:t>
    </dgm:pt>
    <dgm:pt modelId="{17B07BE2-1FC0-4CDE-A836-4460381B2457}" type="parTrans" cxnId="{5BEC2967-7AE5-443C-9187-F4C8D2075207}">
      <dgm:prSet/>
      <dgm:spPr/>
      <dgm:t>
        <a:bodyPr/>
        <a:lstStyle/>
        <a:p>
          <a:endParaRPr lang="es-ES"/>
        </a:p>
      </dgm:t>
    </dgm:pt>
    <dgm:pt modelId="{ABA9D2AB-D6B5-4DC6-AAF4-864AF9B4C081}" type="sibTrans" cxnId="{5BEC2967-7AE5-443C-9187-F4C8D2075207}">
      <dgm:prSet/>
      <dgm:spPr/>
      <dgm:t>
        <a:bodyPr/>
        <a:lstStyle/>
        <a:p>
          <a:endParaRPr lang="es-ES"/>
        </a:p>
      </dgm:t>
    </dgm:pt>
    <dgm:pt modelId="{F950FE6F-36CE-4135-8C0F-40AB1074B5AF}">
      <dgm:prSet phldrT="[Texto]" custT="1"/>
      <dgm:spPr/>
      <dgm:t>
        <a:bodyPr/>
        <a:lstStyle/>
        <a:p>
          <a:r>
            <a:rPr lang="es-ES" sz="1400" dirty="0" err="1"/>
            <a:t>E.g</a:t>
          </a:r>
          <a:r>
            <a:rPr lang="es-ES" sz="1400" dirty="0"/>
            <a:t>: </a:t>
          </a:r>
          <a:r>
            <a:rPr lang="en-US" sz="1400" b="0" i="0" dirty="0"/>
            <a:t>The autumn leaves fall </a:t>
          </a:r>
          <a:r>
            <a:rPr lang="en-US" sz="1400" b="0" i="1" dirty="0"/>
            <a:t>swiftly</a:t>
          </a:r>
          <a:endParaRPr lang="es-ES" sz="1400" dirty="0"/>
        </a:p>
      </dgm:t>
    </dgm:pt>
    <dgm:pt modelId="{DD8B0E86-8ECA-414C-AE61-1EC5AD81A9BD}" type="parTrans" cxnId="{F10B729B-8449-4550-9A81-664F8A85AF6D}">
      <dgm:prSet/>
      <dgm:spPr/>
      <dgm:t>
        <a:bodyPr/>
        <a:lstStyle/>
        <a:p>
          <a:endParaRPr lang="es-ES"/>
        </a:p>
      </dgm:t>
    </dgm:pt>
    <dgm:pt modelId="{DEDAE772-D6E0-451A-A3C7-4096B9F4EEB0}" type="sibTrans" cxnId="{F10B729B-8449-4550-9A81-664F8A85AF6D}">
      <dgm:prSet/>
      <dgm:spPr/>
      <dgm:t>
        <a:bodyPr/>
        <a:lstStyle/>
        <a:p>
          <a:endParaRPr lang="es-ES"/>
        </a:p>
      </dgm:t>
    </dgm:pt>
    <dgm:pt modelId="{77EE4FD4-9F7A-4235-88AB-F547E651F869}">
      <dgm:prSet phldrT="[Texto]" custT="1"/>
      <dgm:spPr/>
      <dgm:t>
        <a:bodyPr/>
        <a:lstStyle/>
        <a:p>
          <a:r>
            <a:rPr lang="es-ES" sz="1400" dirty="0" err="1"/>
            <a:t>E.g</a:t>
          </a:r>
          <a:r>
            <a:rPr lang="es-ES" sz="1400" dirty="0"/>
            <a:t>: </a:t>
          </a:r>
          <a:r>
            <a:rPr lang="en-US" sz="1400" b="0" i="1" dirty="0"/>
            <a:t>I put my bag </a:t>
          </a:r>
          <a:r>
            <a:rPr lang="en-US" sz="1400" b="1" i="1" dirty="0"/>
            <a:t>on the floor</a:t>
          </a:r>
          <a:endParaRPr lang="es-ES" sz="1400" dirty="0"/>
        </a:p>
      </dgm:t>
    </dgm:pt>
    <dgm:pt modelId="{89191E8A-9E40-4310-B63A-1E7E35A630BB}" type="parTrans" cxnId="{E5F259D6-61D8-4A83-9843-CEF87EE95416}">
      <dgm:prSet/>
      <dgm:spPr/>
      <dgm:t>
        <a:bodyPr/>
        <a:lstStyle/>
        <a:p>
          <a:endParaRPr lang="es-ES"/>
        </a:p>
      </dgm:t>
    </dgm:pt>
    <dgm:pt modelId="{E4874841-8EEB-4E3A-833A-185512FE9900}" type="sibTrans" cxnId="{E5F259D6-61D8-4A83-9843-CEF87EE95416}">
      <dgm:prSet/>
      <dgm:spPr/>
      <dgm:t>
        <a:bodyPr/>
        <a:lstStyle/>
        <a:p>
          <a:endParaRPr lang="es-ES"/>
        </a:p>
      </dgm:t>
    </dgm:pt>
    <dgm:pt modelId="{E520E04D-1205-487F-B899-C3B7B0A4D24D}" type="pres">
      <dgm:prSet presAssocID="{61AFFA58-D6FB-4796-AA07-AAA053F1A4C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46A615F-2F3B-4CAA-B82A-0A93765D523E}" type="pres">
      <dgm:prSet presAssocID="{61AFFA58-D6FB-4796-AA07-AAA053F1A4CD}" presName="cycle" presStyleCnt="0"/>
      <dgm:spPr/>
    </dgm:pt>
    <dgm:pt modelId="{C9321C15-8E6C-4109-AC79-EA032F8A88EB}" type="pres">
      <dgm:prSet presAssocID="{61AFFA58-D6FB-4796-AA07-AAA053F1A4CD}" presName="centerShape" presStyleCnt="0"/>
      <dgm:spPr/>
    </dgm:pt>
    <dgm:pt modelId="{CD1E7D5E-FD40-41DE-A7BD-4E5EFE535EEF}" type="pres">
      <dgm:prSet presAssocID="{61AFFA58-D6FB-4796-AA07-AAA053F1A4CD}" presName="connSite" presStyleLbl="node1" presStyleIdx="0" presStyleCnt="4"/>
      <dgm:spPr/>
    </dgm:pt>
    <dgm:pt modelId="{5AAF55BA-1B4B-4175-B0CB-7898A1CE922D}" type="pres">
      <dgm:prSet presAssocID="{61AFFA58-D6FB-4796-AA07-AAA053F1A4CD}" presName="visible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1A09136B-198D-4332-9A84-6FE4C5669687}" type="pres">
      <dgm:prSet presAssocID="{FC9E2841-4C5A-4191-8E5A-B9A97E11E5DD}" presName="Name25" presStyleLbl="parChTrans1D1" presStyleIdx="0" presStyleCnt="3"/>
      <dgm:spPr/>
    </dgm:pt>
    <dgm:pt modelId="{27FA70C6-1A80-4CEE-9CBA-D8E0BF897CBC}" type="pres">
      <dgm:prSet presAssocID="{F773E190-4BAE-433A-AB71-CBFABFA21C13}" presName="node" presStyleCnt="0"/>
      <dgm:spPr/>
    </dgm:pt>
    <dgm:pt modelId="{2C61905F-660B-47C3-8425-275C5CE72A31}" type="pres">
      <dgm:prSet presAssocID="{F773E190-4BAE-433A-AB71-CBFABFA21C13}" presName="parentNode" presStyleLbl="node1" presStyleIdx="1" presStyleCnt="4" custLinFactNeighborX="-2068" custLinFactNeighborY="-14831">
        <dgm:presLayoutVars>
          <dgm:chMax val="1"/>
          <dgm:bulletEnabled val="1"/>
        </dgm:presLayoutVars>
      </dgm:prSet>
      <dgm:spPr/>
    </dgm:pt>
    <dgm:pt modelId="{20085D2B-1413-4DD5-B102-37FB2F3B912B}" type="pres">
      <dgm:prSet presAssocID="{F773E190-4BAE-433A-AB71-CBFABFA21C13}" presName="childNode" presStyleLbl="revTx" presStyleIdx="0" presStyleCnt="3">
        <dgm:presLayoutVars>
          <dgm:bulletEnabled val="1"/>
        </dgm:presLayoutVars>
      </dgm:prSet>
      <dgm:spPr/>
    </dgm:pt>
    <dgm:pt modelId="{7DCDA3C7-708D-46A7-A977-BCF85E1C72C4}" type="pres">
      <dgm:prSet presAssocID="{4DBEB383-5C0E-48D2-BEEF-2269041F46F7}" presName="Name25" presStyleLbl="parChTrans1D1" presStyleIdx="1" presStyleCnt="3"/>
      <dgm:spPr/>
    </dgm:pt>
    <dgm:pt modelId="{7B880FD4-AD6F-46D3-B1A3-E959593402E2}" type="pres">
      <dgm:prSet presAssocID="{98224BC9-220C-4BE1-B0A6-AFAE66AE16D5}" presName="node" presStyleCnt="0"/>
      <dgm:spPr/>
    </dgm:pt>
    <dgm:pt modelId="{36B1A824-5EF2-47FA-A621-B20D57AC9815}" type="pres">
      <dgm:prSet presAssocID="{98224BC9-220C-4BE1-B0A6-AFAE66AE16D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0E30F6-321A-421B-8B78-E72AA8BBEB1D}" type="pres">
      <dgm:prSet presAssocID="{98224BC9-220C-4BE1-B0A6-AFAE66AE16D5}" presName="childNode" presStyleLbl="revTx" presStyleIdx="1" presStyleCnt="3">
        <dgm:presLayoutVars>
          <dgm:bulletEnabled val="1"/>
        </dgm:presLayoutVars>
      </dgm:prSet>
      <dgm:spPr/>
    </dgm:pt>
    <dgm:pt modelId="{A19F7FAD-CAB4-43E3-B4C1-BA2B129D2FD8}" type="pres">
      <dgm:prSet presAssocID="{4B6158EF-3475-49C1-85D9-C3A1996BE0F3}" presName="Name25" presStyleLbl="parChTrans1D1" presStyleIdx="2" presStyleCnt="3"/>
      <dgm:spPr/>
    </dgm:pt>
    <dgm:pt modelId="{9013E263-457B-427C-9588-26D219F7D189}" type="pres">
      <dgm:prSet presAssocID="{E11DE34F-FE79-4909-89B7-F3A0B681043B}" presName="node" presStyleCnt="0"/>
      <dgm:spPr/>
    </dgm:pt>
    <dgm:pt modelId="{0FDAB2B3-9637-41F7-A487-A5A049E8E86D}" type="pres">
      <dgm:prSet presAssocID="{E11DE34F-FE79-4909-89B7-F3A0B681043B}" presName="parentNode" presStyleLbl="node1" presStyleIdx="3" presStyleCnt="4" custLinFactNeighborX="3158" custLinFactNeighborY="21053">
        <dgm:presLayoutVars>
          <dgm:chMax val="1"/>
          <dgm:bulletEnabled val="1"/>
        </dgm:presLayoutVars>
      </dgm:prSet>
      <dgm:spPr/>
    </dgm:pt>
    <dgm:pt modelId="{3974D96A-B73E-4640-839E-24E44E59249B}" type="pres">
      <dgm:prSet presAssocID="{E11DE34F-FE79-4909-89B7-F3A0B681043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DBCCB07-43EB-4D85-9007-54CF9AE407FC}" type="presOf" srcId="{71A66AEA-F9D7-499A-BDA0-C200B343DD03}" destId="{20085D2B-1413-4DD5-B102-37FB2F3B912B}" srcOrd="0" destOrd="0" presId="urn:microsoft.com/office/officeart/2005/8/layout/radial2"/>
    <dgm:cxn modelId="{96E8FE66-2369-4379-B706-BB818471E22D}" type="presOf" srcId="{F950FE6F-36CE-4135-8C0F-40AB1074B5AF}" destId="{20085D2B-1413-4DD5-B102-37FB2F3B912B}" srcOrd="0" destOrd="1" presId="urn:microsoft.com/office/officeart/2005/8/layout/radial2"/>
    <dgm:cxn modelId="{5BEC2967-7AE5-443C-9187-F4C8D2075207}" srcId="{98224BC9-220C-4BE1-B0A6-AFAE66AE16D5}" destId="{9757968C-8106-45B3-8896-54051D157D83}" srcOrd="1" destOrd="0" parTransId="{17B07BE2-1FC0-4CDE-A836-4460381B2457}" sibTransId="{ABA9D2AB-D6B5-4DC6-AAF4-864AF9B4C081}"/>
    <dgm:cxn modelId="{93F59769-D963-4ED9-8F05-20013BD85FDF}" type="presOf" srcId="{FC9E2841-4C5A-4191-8E5A-B9A97E11E5DD}" destId="{1A09136B-198D-4332-9A84-6FE4C5669687}" srcOrd="0" destOrd="0" presId="urn:microsoft.com/office/officeart/2005/8/layout/radial2"/>
    <dgm:cxn modelId="{1C25EC6A-62C2-464A-938C-FA952D92619B}" srcId="{61AFFA58-D6FB-4796-AA07-AAA053F1A4CD}" destId="{98224BC9-220C-4BE1-B0A6-AFAE66AE16D5}" srcOrd="1" destOrd="0" parTransId="{4DBEB383-5C0E-48D2-BEEF-2269041F46F7}" sibTransId="{9CF8335B-6439-4665-B8E3-8168BA625414}"/>
    <dgm:cxn modelId="{CEE73A85-1345-40CE-BD60-4DFC36B93A22}" type="presOf" srcId="{F54686B4-63B4-46A5-9572-46D936E4AA2E}" destId="{020E30F6-321A-421B-8B78-E72AA8BBEB1D}" srcOrd="0" destOrd="0" presId="urn:microsoft.com/office/officeart/2005/8/layout/radial2"/>
    <dgm:cxn modelId="{B8AD6D8B-A150-434F-8B9E-D44E36009A02}" type="presOf" srcId="{4DBEB383-5C0E-48D2-BEEF-2269041F46F7}" destId="{7DCDA3C7-708D-46A7-A977-BCF85E1C72C4}" srcOrd="0" destOrd="0" presId="urn:microsoft.com/office/officeart/2005/8/layout/radial2"/>
    <dgm:cxn modelId="{14046F90-2240-4196-9BE6-BCDA5305E2F5}" srcId="{61AFFA58-D6FB-4796-AA07-AAA053F1A4CD}" destId="{E11DE34F-FE79-4909-89B7-F3A0B681043B}" srcOrd="2" destOrd="0" parTransId="{4B6158EF-3475-49C1-85D9-C3A1996BE0F3}" sibTransId="{0FC11B67-BAA9-493F-BA27-B9F709404F1E}"/>
    <dgm:cxn modelId="{AE227B97-9748-42D9-8D54-E1D608073C65}" srcId="{E11DE34F-FE79-4909-89B7-F3A0B681043B}" destId="{537F3162-08BD-4A0A-8931-5E0906F2D49C}" srcOrd="0" destOrd="0" parTransId="{525BE068-D903-46E7-B582-AF20197CC5B9}" sibTransId="{8A4AE119-CA20-477E-8B79-8A014EF8E414}"/>
    <dgm:cxn modelId="{F10B729B-8449-4550-9A81-664F8A85AF6D}" srcId="{F773E190-4BAE-433A-AB71-CBFABFA21C13}" destId="{F950FE6F-36CE-4135-8C0F-40AB1074B5AF}" srcOrd="1" destOrd="0" parTransId="{DD8B0E86-8ECA-414C-AE61-1EC5AD81A9BD}" sibTransId="{DEDAE772-D6E0-451A-A3C7-4096B9F4EEB0}"/>
    <dgm:cxn modelId="{0287059D-F7A9-45F9-9DA0-08C2900857BA}" type="presOf" srcId="{77EE4FD4-9F7A-4235-88AB-F547E651F869}" destId="{3974D96A-B73E-4640-839E-24E44E59249B}" srcOrd="0" destOrd="1" presId="urn:microsoft.com/office/officeart/2005/8/layout/radial2"/>
    <dgm:cxn modelId="{775FE6A3-9F78-4788-8734-3F7EE819A4DE}" srcId="{98224BC9-220C-4BE1-B0A6-AFAE66AE16D5}" destId="{F54686B4-63B4-46A5-9572-46D936E4AA2E}" srcOrd="0" destOrd="0" parTransId="{CB0FDB4D-FFA9-4EBA-83CC-0B6A8ED1E49F}" sibTransId="{8F1E125D-DA7B-4317-AFCF-7BE411CC0B1E}"/>
    <dgm:cxn modelId="{F62723A9-71E7-437D-BC16-EF026CE2CB96}" type="presOf" srcId="{E11DE34F-FE79-4909-89B7-F3A0B681043B}" destId="{0FDAB2B3-9637-41F7-A487-A5A049E8E86D}" srcOrd="0" destOrd="0" presId="urn:microsoft.com/office/officeart/2005/8/layout/radial2"/>
    <dgm:cxn modelId="{D46BAEB3-D9ED-4248-9239-6D62B456EB88}" type="presOf" srcId="{F773E190-4BAE-433A-AB71-CBFABFA21C13}" destId="{2C61905F-660B-47C3-8425-275C5CE72A31}" srcOrd="0" destOrd="0" presId="urn:microsoft.com/office/officeart/2005/8/layout/radial2"/>
    <dgm:cxn modelId="{BACA70B7-BCC6-45C8-97C9-25747C953FF9}" type="presOf" srcId="{9757968C-8106-45B3-8896-54051D157D83}" destId="{020E30F6-321A-421B-8B78-E72AA8BBEB1D}" srcOrd="0" destOrd="1" presId="urn:microsoft.com/office/officeart/2005/8/layout/radial2"/>
    <dgm:cxn modelId="{6FF1CAC9-C5AA-4E09-80DB-1CD72E61939F}" type="presOf" srcId="{537F3162-08BD-4A0A-8931-5E0906F2D49C}" destId="{3974D96A-B73E-4640-839E-24E44E59249B}" srcOrd="0" destOrd="0" presId="urn:microsoft.com/office/officeart/2005/8/layout/radial2"/>
    <dgm:cxn modelId="{7FE11DCA-DA65-4890-8F37-EBD57BFB94E0}" srcId="{61AFFA58-D6FB-4796-AA07-AAA053F1A4CD}" destId="{F773E190-4BAE-433A-AB71-CBFABFA21C13}" srcOrd="0" destOrd="0" parTransId="{FC9E2841-4C5A-4191-8E5A-B9A97E11E5DD}" sibTransId="{89C10A57-BAF4-4D2A-AA27-0B5FF7A0A772}"/>
    <dgm:cxn modelId="{97F99FD1-4B9A-495C-84A2-9219E16E6BF5}" type="presOf" srcId="{4B6158EF-3475-49C1-85D9-C3A1996BE0F3}" destId="{A19F7FAD-CAB4-43E3-B4C1-BA2B129D2FD8}" srcOrd="0" destOrd="0" presId="urn:microsoft.com/office/officeart/2005/8/layout/radial2"/>
    <dgm:cxn modelId="{E5F259D6-61D8-4A83-9843-CEF87EE95416}" srcId="{E11DE34F-FE79-4909-89B7-F3A0B681043B}" destId="{77EE4FD4-9F7A-4235-88AB-F547E651F869}" srcOrd="1" destOrd="0" parTransId="{89191E8A-9E40-4310-B63A-1E7E35A630BB}" sibTransId="{E4874841-8EEB-4E3A-833A-185512FE9900}"/>
    <dgm:cxn modelId="{3BD566DD-A2AC-4F6B-81CF-6FDC14BB1D37}" type="presOf" srcId="{98224BC9-220C-4BE1-B0A6-AFAE66AE16D5}" destId="{36B1A824-5EF2-47FA-A621-B20D57AC9815}" srcOrd="0" destOrd="0" presId="urn:microsoft.com/office/officeart/2005/8/layout/radial2"/>
    <dgm:cxn modelId="{D16263E8-2A70-43B6-8610-451B0D589643}" type="presOf" srcId="{61AFFA58-D6FB-4796-AA07-AAA053F1A4CD}" destId="{E520E04D-1205-487F-B899-C3B7B0A4D24D}" srcOrd="0" destOrd="0" presId="urn:microsoft.com/office/officeart/2005/8/layout/radial2"/>
    <dgm:cxn modelId="{4477DDF9-D8E2-45F4-8618-D3985521A9E1}" srcId="{F773E190-4BAE-433A-AB71-CBFABFA21C13}" destId="{71A66AEA-F9D7-499A-BDA0-C200B343DD03}" srcOrd="0" destOrd="0" parTransId="{9F775C7F-BDB1-4C4C-B2E9-FDF213F1BCCD}" sibTransId="{B7614479-4985-4A9F-A1B2-A0FDCFE686A4}"/>
    <dgm:cxn modelId="{DBD6A95E-D5ED-4940-9266-BBD5D48539BB}" type="presParOf" srcId="{E520E04D-1205-487F-B899-C3B7B0A4D24D}" destId="{146A615F-2F3B-4CAA-B82A-0A93765D523E}" srcOrd="0" destOrd="0" presId="urn:microsoft.com/office/officeart/2005/8/layout/radial2"/>
    <dgm:cxn modelId="{91A012FA-9257-4FD5-BA5B-D3E1ABCAD919}" type="presParOf" srcId="{146A615F-2F3B-4CAA-B82A-0A93765D523E}" destId="{C9321C15-8E6C-4109-AC79-EA032F8A88EB}" srcOrd="0" destOrd="0" presId="urn:microsoft.com/office/officeart/2005/8/layout/radial2"/>
    <dgm:cxn modelId="{03102B45-8804-49F2-BB9E-FFB72A8A24CC}" type="presParOf" srcId="{C9321C15-8E6C-4109-AC79-EA032F8A88EB}" destId="{CD1E7D5E-FD40-41DE-A7BD-4E5EFE535EEF}" srcOrd="0" destOrd="0" presId="urn:microsoft.com/office/officeart/2005/8/layout/radial2"/>
    <dgm:cxn modelId="{FF1B0E74-A1C1-4656-9580-C1A89506469A}" type="presParOf" srcId="{C9321C15-8E6C-4109-AC79-EA032F8A88EB}" destId="{5AAF55BA-1B4B-4175-B0CB-7898A1CE922D}" srcOrd="1" destOrd="0" presId="urn:microsoft.com/office/officeart/2005/8/layout/radial2"/>
    <dgm:cxn modelId="{D7FB8BD2-178D-431B-AD0F-5BB5E7CC1516}" type="presParOf" srcId="{146A615F-2F3B-4CAA-B82A-0A93765D523E}" destId="{1A09136B-198D-4332-9A84-6FE4C5669687}" srcOrd="1" destOrd="0" presId="urn:microsoft.com/office/officeart/2005/8/layout/radial2"/>
    <dgm:cxn modelId="{194DD9ED-2E14-4792-A06D-77473C4D9CA9}" type="presParOf" srcId="{146A615F-2F3B-4CAA-B82A-0A93765D523E}" destId="{27FA70C6-1A80-4CEE-9CBA-D8E0BF897CBC}" srcOrd="2" destOrd="0" presId="urn:microsoft.com/office/officeart/2005/8/layout/radial2"/>
    <dgm:cxn modelId="{1B54B2C5-7093-4CDC-A897-1A0DE71223B0}" type="presParOf" srcId="{27FA70C6-1A80-4CEE-9CBA-D8E0BF897CBC}" destId="{2C61905F-660B-47C3-8425-275C5CE72A31}" srcOrd="0" destOrd="0" presId="urn:microsoft.com/office/officeart/2005/8/layout/radial2"/>
    <dgm:cxn modelId="{04304EDE-1CE8-4EF9-95E6-F01CF2695E91}" type="presParOf" srcId="{27FA70C6-1A80-4CEE-9CBA-D8E0BF897CBC}" destId="{20085D2B-1413-4DD5-B102-37FB2F3B912B}" srcOrd="1" destOrd="0" presId="urn:microsoft.com/office/officeart/2005/8/layout/radial2"/>
    <dgm:cxn modelId="{F94E26BD-A7B7-4896-B766-F0AF1812389F}" type="presParOf" srcId="{146A615F-2F3B-4CAA-B82A-0A93765D523E}" destId="{7DCDA3C7-708D-46A7-A977-BCF85E1C72C4}" srcOrd="3" destOrd="0" presId="urn:microsoft.com/office/officeart/2005/8/layout/radial2"/>
    <dgm:cxn modelId="{C4382FCF-CB0A-4A13-9FBA-A03E2B21D273}" type="presParOf" srcId="{146A615F-2F3B-4CAA-B82A-0A93765D523E}" destId="{7B880FD4-AD6F-46D3-B1A3-E959593402E2}" srcOrd="4" destOrd="0" presId="urn:microsoft.com/office/officeart/2005/8/layout/radial2"/>
    <dgm:cxn modelId="{1FE0B069-EC9F-40D8-B77C-18FB730AAB5E}" type="presParOf" srcId="{7B880FD4-AD6F-46D3-B1A3-E959593402E2}" destId="{36B1A824-5EF2-47FA-A621-B20D57AC9815}" srcOrd="0" destOrd="0" presId="urn:microsoft.com/office/officeart/2005/8/layout/radial2"/>
    <dgm:cxn modelId="{302F4721-D63F-4976-9775-F368E4DFB1DA}" type="presParOf" srcId="{7B880FD4-AD6F-46D3-B1A3-E959593402E2}" destId="{020E30F6-321A-421B-8B78-E72AA8BBEB1D}" srcOrd="1" destOrd="0" presId="urn:microsoft.com/office/officeart/2005/8/layout/radial2"/>
    <dgm:cxn modelId="{CF2F8581-6A34-45C4-9276-26DFCE6D335F}" type="presParOf" srcId="{146A615F-2F3B-4CAA-B82A-0A93765D523E}" destId="{A19F7FAD-CAB4-43E3-B4C1-BA2B129D2FD8}" srcOrd="5" destOrd="0" presId="urn:microsoft.com/office/officeart/2005/8/layout/radial2"/>
    <dgm:cxn modelId="{EAF35576-0B4B-4ADC-AFD8-3506BAC44471}" type="presParOf" srcId="{146A615F-2F3B-4CAA-B82A-0A93765D523E}" destId="{9013E263-457B-427C-9588-26D219F7D189}" srcOrd="6" destOrd="0" presId="urn:microsoft.com/office/officeart/2005/8/layout/radial2"/>
    <dgm:cxn modelId="{011D718A-05EB-4498-8BA9-8EEE5AAC313F}" type="presParOf" srcId="{9013E263-457B-427C-9588-26D219F7D189}" destId="{0FDAB2B3-9637-41F7-A487-A5A049E8E86D}" srcOrd="0" destOrd="0" presId="urn:microsoft.com/office/officeart/2005/8/layout/radial2"/>
    <dgm:cxn modelId="{C7A7A4A2-D5DE-4223-9FF3-10F5C4F38441}" type="presParOf" srcId="{9013E263-457B-427C-9588-26D219F7D189}" destId="{3974D96A-B73E-4640-839E-24E44E5924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AFFA58-D6FB-4796-AA07-AAA053F1A4C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73E190-4BAE-433A-AB71-CBFABFA21C13}">
      <dgm:prSet phldrT="[Texto]"/>
      <dgm:spPr/>
      <dgm:t>
        <a:bodyPr/>
        <a:lstStyle/>
        <a:p>
          <a:r>
            <a:rPr lang="es-EC" noProof="0" dirty="0" err="1"/>
            <a:t>Disjunct</a:t>
          </a:r>
          <a:endParaRPr lang="es-EC" noProof="0" dirty="0"/>
        </a:p>
        <a:p>
          <a:r>
            <a:rPr lang="es-EC" noProof="0" dirty="0" err="1"/>
            <a:t>Adverbials</a:t>
          </a:r>
          <a:endParaRPr lang="en-US" noProof="0" dirty="0"/>
        </a:p>
      </dgm:t>
    </dgm:pt>
    <dgm:pt modelId="{FC9E2841-4C5A-4191-8E5A-B9A97E11E5DD}" type="parTrans" cxnId="{7FE11DCA-DA65-4890-8F37-EBD57BFB94E0}">
      <dgm:prSet/>
      <dgm:spPr/>
      <dgm:t>
        <a:bodyPr/>
        <a:lstStyle/>
        <a:p>
          <a:endParaRPr lang="es-ES"/>
        </a:p>
      </dgm:t>
    </dgm:pt>
    <dgm:pt modelId="{89C10A57-BAF4-4D2A-AA27-0B5FF7A0A772}" type="sibTrans" cxnId="{7FE11DCA-DA65-4890-8F37-EBD57BFB94E0}">
      <dgm:prSet/>
      <dgm:spPr/>
      <dgm:t>
        <a:bodyPr/>
        <a:lstStyle/>
        <a:p>
          <a:endParaRPr lang="es-ES"/>
        </a:p>
      </dgm:t>
    </dgm:pt>
    <dgm:pt modelId="{71A66AEA-F9D7-499A-BDA0-C200B343DD03}">
      <dgm:prSet phldrT="[Texto]" custT="1"/>
      <dgm:spPr/>
      <dgm:t>
        <a:bodyPr/>
        <a:lstStyle/>
        <a:p>
          <a:r>
            <a:rPr lang="en-US" sz="2000" dirty="0"/>
            <a:t>denotes the attitude of the speaker</a:t>
          </a:r>
          <a:endParaRPr lang="es-ES" sz="2000" dirty="0"/>
        </a:p>
      </dgm:t>
    </dgm:pt>
    <dgm:pt modelId="{9F775C7F-BDB1-4C4C-B2E9-FDF213F1BCCD}" type="parTrans" cxnId="{4477DDF9-D8E2-45F4-8618-D3985521A9E1}">
      <dgm:prSet/>
      <dgm:spPr/>
      <dgm:t>
        <a:bodyPr/>
        <a:lstStyle/>
        <a:p>
          <a:endParaRPr lang="es-ES"/>
        </a:p>
      </dgm:t>
    </dgm:pt>
    <dgm:pt modelId="{B7614479-4985-4A9F-A1B2-A0FDCFE686A4}" type="sibTrans" cxnId="{4477DDF9-D8E2-45F4-8618-D3985521A9E1}">
      <dgm:prSet/>
      <dgm:spPr/>
      <dgm:t>
        <a:bodyPr/>
        <a:lstStyle/>
        <a:p>
          <a:endParaRPr lang="es-ES"/>
        </a:p>
      </dgm:t>
    </dgm:pt>
    <dgm:pt modelId="{EA60E51F-0A73-4572-923E-230F569FF936}">
      <dgm:prSet phldrT="[Texto]" custT="1"/>
      <dgm:spPr/>
      <dgm:t>
        <a:bodyPr/>
        <a:lstStyle/>
        <a:p>
          <a:r>
            <a:rPr lang="es-ES" sz="2000" dirty="0" err="1"/>
            <a:t>E.g</a:t>
          </a:r>
          <a:r>
            <a:rPr lang="es-ES" sz="2000" dirty="0"/>
            <a:t>: </a:t>
          </a:r>
          <a:r>
            <a:rPr lang="en-US" sz="2000" b="0" i="1" dirty="0"/>
            <a:t>In my opinion, </a:t>
          </a:r>
          <a:r>
            <a:rPr lang="en-US" sz="2000" b="0" i="0" dirty="0"/>
            <a:t>the politician had no idea what he was talking about; he was just pandering to the emotions of the crowd.</a:t>
          </a:r>
          <a:endParaRPr lang="es-ES" sz="2000" i="0" dirty="0"/>
        </a:p>
      </dgm:t>
    </dgm:pt>
    <dgm:pt modelId="{A073350C-E585-47D8-AED3-DA53FC0A8B8D}" type="parTrans" cxnId="{8430E192-0A46-4944-BF96-A7DEF9AEADC5}">
      <dgm:prSet/>
      <dgm:spPr/>
      <dgm:t>
        <a:bodyPr/>
        <a:lstStyle/>
        <a:p>
          <a:endParaRPr lang="es-ES"/>
        </a:p>
      </dgm:t>
    </dgm:pt>
    <dgm:pt modelId="{B75F2682-9CBA-491D-976B-8B0DE7D6A3E6}" type="sibTrans" cxnId="{8430E192-0A46-4944-BF96-A7DEF9AEADC5}">
      <dgm:prSet/>
      <dgm:spPr/>
      <dgm:t>
        <a:bodyPr/>
        <a:lstStyle/>
        <a:p>
          <a:endParaRPr lang="es-ES"/>
        </a:p>
      </dgm:t>
    </dgm:pt>
    <dgm:pt modelId="{98224BC9-220C-4BE1-B0A6-AFAE66AE16D5}">
      <dgm:prSet phldrT="[Texto]"/>
      <dgm:spPr/>
      <dgm:t>
        <a:bodyPr/>
        <a:lstStyle/>
        <a:p>
          <a:r>
            <a:rPr lang="es-EC" noProof="0" dirty="0" err="1"/>
            <a:t>Conjunct</a:t>
          </a:r>
          <a:r>
            <a:rPr lang="es-EC" noProof="0" dirty="0"/>
            <a:t> </a:t>
          </a:r>
        </a:p>
        <a:p>
          <a:r>
            <a:rPr lang="es-EC" noProof="0" dirty="0" err="1"/>
            <a:t>Adverbials</a:t>
          </a:r>
          <a:endParaRPr lang="en-US" noProof="0" dirty="0"/>
        </a:p>
      </dgm:t>
    </dgm:pt>
    <dgm:pt modelId="{4DBEB383-5C0E-48D2-BEEF-2269041F46F7}" type="parTrans" cxnId="{1C25EC6A-62C2-464A-938C-FA952D92619B}">
      <dgm:prSet/>
      <dgm:spPr/>
      <dgm:t>
        <a:bodyPr/>
        <a:lstStyle/>
        <a:p>
          <a:endParaRPr lang="es-ES"/>
        </a:p>
      </dgm:t>
    </dgm:pt>
    <dgm:pt modelId="{9CF8335B-6439-4665-B8E3-8168BA625414}" type="sibTrans" cxnId="{1C25EC6A-62C2-464A-938C-FA952D92619B}">
      <dgm:prSet/>
      <dgm:spPr/>
      <dgm:t>
        <a:bodyPr/>
        <a:lstStyle/>
        <a:p>
          <a:endParaRPr lang="es-ES"/>
        </a:p>
      </dgm:t>
    </dgm:pt>
    <dgm:pt modelId="{F54686B4-63B4-46A5-9572-46D936E4AA2E}">
      <dgm:prSet phldrT="[Texto]" custT="1"/>
      <dgm:spPr/>
      <dgm:t>
        <a:bodyPr/>
        <a:lstStyle/>
        <a:p>
          <a:r>
            <a:rPr lang="en-US" sz="2000" dirty="0"/>
            <a:t>serves to link two or more clauses.</a:t>
          </a:r>
          <a:endParaRPr lang="es-ES" sz="2000" dirty="0"/>
        </a:p>
      </dgm:t>
    </dgm:pt>
    <dgm:pt modelId="{CB0FDB4D-FFA9-4EBA-83CC-0B6A8ED1E49F}" type="parTrans" cxnId="{775FE6A3-9F78-4788-8734-3F7EE819A4DE}">
      <dgm:prSet/>
      <dgm:spPr/>
      <dgm:t>
        <a:bodyPr/>
        <a:lstStyle/>
        <a:p>
          <a:endParaRPr lang="es-ES"/>
        </a:p>
      </dgm:t>
    </dgm:pt>
    <dgm:pt modelId="{8F1E125D-DA7B-4317-AFCF-7BE411CC0B1E}" type="sibTrans" cxnId="{775FE6A3-9F78-4788-8734-3F7EE819A4DE}">
      <dgm:prSet/>
      <dgm:spPr/>
      <dgm:t>
        <a:bodyPr/>
        <a:lstStyle/>
        <a:p>
          <a:endParaRPr lang="es-ES"/>
        </a:p>
      </dgm:t>
    </dgm:pt>
    <dgm:pt modelId="{748316A3-8549-4D3D-84D3-6975A392E284}">
      <dgm:prSet phldrT="[Texto]" custT="1"/>
      <dgm:spPr/>
      <dgm:t>
        <a:bodyPr/>
        <a:lstStyle/>
        <a:p>
          <a:r>
            <a:rPr lang="en-US" sz="2000" dirty="0"/>
            <a:t>expresses a textual relationship. </a:t>
          </a:r>
          <a:endParaRPr lang="es-ES" sz="2000" dirty="0"/>
        </a:p>
      </dgm:t>
    </dgm:pt>
    <dgm:pt modelId="{14C99A44-7ED3-4E92-BBD1-07CFAAE753B0}" type="parTrans" cxnId="{2B0CED79-DE6D-4BFF-AE60-D03083E0F93B}">
      <dgm:prSet/>
      <dgm:spPr/>
      <dgm:t>
        <a:bodyPr/>
        <a:lstStyle/>
        <a:p>
          <a:endParaRPr lang="es-ES"/>
        </a:p>
      </dgm:t>
    </dgm:pt>
    <dgm:pt modelId="{39A29449-A036-4C1D-82E0-5F92844655FF}" type="sibTrans" cxnId="{2B0CED79-DE6D-4BFF-AE60-D03083E0F93B}">
      <dgm:prSet/>
      <dgm:spPr/>
      <dgm:t>
        <a:bodyPr/>
        <a:lstStyle/>
        <a:p>
          <a:endParaRPr lang="es-ES"/>
        </a:p>
      </dgm:t>
    </dgm:pt>
    <dgm:pt modelId="{B016FE6A-129E-4ACC-ABC0-ECDA55CE7BCF}">
      <dgm:prSet phldrT="[Texto]" custT="1"/>
      <dgm:spPr/>
      <dgm:t>
        <a:bodyPr/>
        <a:lstStyle/>
        <a:p>
          <a:r>
            <a:rPr lang="es-ES" sz="2000" dirty="0" err="1"/>
            <a:t>E.g</a:t>
          </a:r>
          <a:r>
            <a:rPr lang="es-ES" sz="2000" dirty="0"/>
            <a:t>: </a:t>
          </a:r>
          <a:r>
            <a:rPr lang="en-US" sz="2000" b="0" i="0" dirty="0"/>
            <a:t>I wrote for ten hours. </a:t>
          </a:r>
          <a:r>
            <a:rPr lang="en-US" sz="2000" b="1" i="0" dirty="0"/>
            <a:t>However,</a:t>
          </a:r>
          <a:r>
            <a:rPr lang="en-US" sz="2000" b="0" i="0" dirty="0"/>
            <a:t> I didn't finish my composition.</a:t>
          </a:r>
          <a:endParaRPr lang="es-ES" sz="2000" dirty="0"/>
        </a:p>
      </dgm:t>
    </dgm:pt>
    <dgm:pt modelId="{B538B793-AFE6-4BB8-A642-1F5EBE71675B}" type="parTrans" cxnId="{FDE73614-09CD-4C1F-9D96-FFC1DB13B42F}">
      <dgm:prSet/>
      <dgm:spPr/>
      <dgm:t>
        <a:bodyPr/>
        <a:lstStyle/>
        <a:p>
          <a:endParaRPr lang="es-ES"/>
        </a:p>
      </dgm:t>
    </dgm:pt>
    <dgm:pt modelId="{FB7DEE1B-589E-43B3-8253-AEE2321C2F43}" type="sibTrans" cxnId="{FDE73614-09CD-4C1F-9D96-FFC1DB13B42F}">
      <dgm:prSet/>
      <dgm:spPr/>
      <dgm:t>
        <a:bodyPr/>
        <a:lstStyle/>
        <a:p>
          <a:endParaRPr lang="es-ES"/>
        </a:p>
      </dgm:t>
    </dgm:pt>
    <dgm:pt modelId="{E520E04D-1205-487F-B899-C3B7B0A4D24D}" type="pres">
      <dgm:prSet presAssocID="{61AFFA58-D6FB-4796-AA07-AAA053F1A4C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46A615F-2F3B-4CAA-B82A-0A93765D523E}" type="pres">
      <dgm:prSet presAssocID="{61AFFA58-D6FB-4796-AA07-AAA053F1A4CD}" presName="cycle" presStyleCnt="0"/>
      <dgm:spPr/>
    </dgm:pt>
    <dgm:pt modelId="{C9321C15-8E6C-4109-AC79-EA032F8A88EB}" type="pres">
      <dgm:prSet presAssocID="{61AFFA58-D6FB-4796-AA07-AAA053F1A4CD}" presName="centerShape" presStyleCnt="0"/>
      <dgm:spPr/>
    </dgm:pt>
    <dgm:pt modelId="{CD1E7D5E-FD40-41DE-A7BD-4E5EFE535EEF}" type="pres">
      <dgm:prSet presAssocID="{61AFFA58-D6FB-4796-AA07-AAA053F1A4CD}" presName="connSite" presStyleLbl="node1" presStyleIdx="0" presStyleCnt="3"/>
      <dgm:spPr/>
    </dgm:pt>
    <dgm:pt modelId="{5AAF55BA-1B4B-4175-B0CB-7898A1CE922D}" type="pres">
      <dgm:prSet presAssocID="{61AFFA58-D6FB-4796-AA07-AAA053F1A4CD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1A09136B-198D-4332-9A84-6FE4C5669687}" type="pres">
      <dgm:prSet presAssocID="{FC9E2841-4C5A-4191-8E5A-B9A97E11E5DD}" presName="Name25" presStyleLbl="parChTrans1D1" presStyleIdx="0" presStyleCnt="2"/>
      <dgm:spPr/>
    </dgm:pt>
    <dgm:pt modelId="{27FA70C6-1A80-4CEE-9CBA-D8E0BF897CBC}" type="pres">
      <dgm:prSet presAssocID="{F773E190-4BAE-433A-AB71-CBFABFA21C13}" presName="node" presStyleCnt="0"/>
      <dgm:spPr/>
    </dgm:pt>
    <dgm:pt modelId="{2C61905F-660B-47C3-8425-275C5CE72A31}" type="pres">
      <dgm:prSet presAssocID="{F773E190-4BAE-433A-AB71-CBFABFA21C13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20085D2B-1413-4DD5-B102-37FB2F3B912B}" type="pres">
      <dgm:prSet presAssocID="{F773E190-4BAE-433A-AB71-CBFABFA21C13}" presName="childNode" presStyleLbl="revTx" presStyleIdx="0" presStyleCnt="2">
        <dgm:presLayoutVars>
          <dgm:bulletEnabled val="1"/>
        </dgm:presLayoutVars>
      </dgm:prSet>
      <dgm:spPr/>
    </dgm:pt>
    <dgm:pt modelId="{7DCDA3C7-708D-46A7-A977-BCF85E1C72C4}" type="pres">
      <dgm:prSet presAssocID="{4DBEB383-5C0E-48D2-BEEF-2269041F46F7}" presName="Name25" presStyleLbl="parChTrans1D1" presStyleIdx="1" presStyleCnt="2"/>
      <dgm:spPr/>
    </dgm:pt>
    <dgm:pt modelId="{7B880FD4-AD6F-46D3-B1A3-E959593402E2}" type="pres">
      <dgm:prSet presAssocID="{98224BC9-220C-4BE1-B0A6-AFAE66AE16D5}" presName="node" presStyleCnt="0"/>
      <dgm:spPr/>
    </dgm:pt>
    <dgm:pt modelId="{36B1A824-5EF2-47FA-A621-B20D57AC9815}" type="pres">
      <dgm:prSet presAssocID="{98224BC9-220C-4BE1-B0A6-AFAE66AE16D5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20E30F6-321A-421B-8B78-E72AA8BBEB1D}" type="pres">
      <dgm:prSet presAssocID="{98224BC9-220C-4BE1-B0A6-AFAE66AE16D5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9DBCCB07-43EB-4D85-9007-54CF9AE407FC}" type="presOf" srcId="{71A66AEA-F9D7-499A-BDA0-C200B343DD03}" destId="{20085D2B-1413-4DD5-B102-37FB2F3B912B}" srcOrd="0" destOrd="0" presId="urn:microsoft.com/office/officeart/2005/8/layout/radial2"/>
    <dgm:cxn modelId="{FDE73614-09CD-4C1F-9D96-FFC1DB13B42F}" srcId="{98224BC9-220C-4BE1-B0A6-AFAE66AE16D5}" destId="{B016FE6A-129E-4ACC-ABC0-ECDA55CE7BCF}" srcOrd="2" destOrd="0" parTransId="{B538B793-AFE6-4BB8-A642-1F5EBE71675B}" sibTransId="{FB7DEE1B-589E-43B3-8253-AEE2321C2F43}"/>
    <dgm:cxn modelId="{975EBA1B-FEF7-4C2C-A29B-8DAFC8020C4C}" type="presOf" srcId="{EA60E51F-0A73-4572-923E-230F569FF936}" destId="{20085D2B-1413-4DD5-B102-37FB2F3B912B}" srcOrd="0" destOrd="1" presId="urn:microsoft.com/office/officeart/2005/8/layout/radial2"/>
    <dgm:cxn modelId="{87E0A732-573B-4AF3-9FF1-9B372F9A1269}" type="presOf" srcId="{B016FE6A-129E-4ACC-ABC0-ECDA55CE7BCF}" destId="{020E30F6-321A-421B-8B78-E72AA8BBEB1D}" srcOrd="0" destOrd="2" presId="urn:microsoft.com/office/officeart/2005/8/layout/radial2"/>
    <dgm:cxn modelId="{93F59769-D963-4ED9-8F05-20013BD85FDF}" type="presOf" srcId="{FC9E2841-4C5A-4191-8E5A-B9A97E11E5DD}" destId="{1A09136B-198D-4332-9A84-6FE4C5669687}" srcOrd="0" destOrd="0" presId="urn:microsoft.com/office/officeart/2005/8/layout/radial2"/>
    <dgm:cxn modelId="{1C25EC6A-62C2-464A-938C-FA952D92619B}" srcId="{61AFFA58-D6FB-4796-AA07-AAA053F1A4CD}" destId="{98224BC9-220C-4BE1-B0A6-AFAE66AE16D5}" srcOrd="1" destOrd="0" parTransId="{4DBEB383-5C0E-48D2-BEEF-2269041F46F7}" sibTransId="{9CF8335B-6439-4665-B8E3-8168BA625414}"/>
    <dgm:cxn modelId="{2B0CED79-DE6D-4BFF-AE60-D03083E0F93B}" srcId="{98224BC9-220C-4BE1-B0A6-AFAE66AE16D5}" destId="{748316A3-8549-4D3D-84D3-6975A392E284}" srcOrd="1" destOrd="0" parTransId="{14C99A44-7ED3-4E92-BBD1-07CFAAE753B0}" sibTransId="{39A29449-A036-4C1D-82E0-5F92844655FF}"/>
    <dgm:cxn modelId="{CEE73A85-1345-40CE-BD60-4DFC36B93A22}" type="presOf" srcId="{F54686B4-63B4-46A5-9572-46D936E4AA2E}" destId="{020E30F6-321A-421B-8B78-E72AA8BBEB1D}" srcOrd="0" destOrd="0" presId="urn:microsoft.com/office/officeart/2005/8/layout/radial2"/>
    <dgm:cxn modelId="{B8AD6D8B-A150-434F-8B9E-D44E36009A02}" type="presOf" srcId="{4DBEB383-5C0E-48D2-BEEF-2269041F46F7}" destId="{7DCDA3C7-708D-46A7-A977-BCF85E1C72C4}" srcOrd="0" destOrd="0" presId="urn:microsoft.com/office/officeart/2005/8/layout/radial2"/>
    <dgm:cxn modelId="{8430E192-0A46-4944-BF96-A7DEF9AEADC5}" srcId="{F773E190-4BAE-433A-AB71-CBFABFA21C13}" destId="{EA60E51F-0A73-4572-923E-230F569FF936}" srcOrd="1" destOrd="0" parTransId="{A073350C-E585-47D8-AED3-DA53FC0A8B8D}" sibTransId="{B75F2682-9CBA-491D-976B-8B0DE7D6A3E6}"/>
    <dgm:cxn modelId="{A039CDA3-81EB-4F94-8E82-661D1B92BD33}" type="presOf" srcId="{748316A3-8549-4D3D-84D3-6975A392E284}" destId="{020E30F6-321A-421B-8B78-E72AA8BBEB1D}" srcOrd="0" destOrd="1" presId="urn:microsoft.com/office/officeart/2005/8/layout/radial2"/>
    <dgm:cxn modelId="{775FE6A3-9F78-4788-8734-3F7EE819A4DE}" srcId="{98224BC9-220C-4BE1-B0A6-AFAE66AE16D5}" destId="{F54686B4-63B4-46A5-9572-46D936E4AA2E}" srcOrd="0" destOrd="0" parTransId="{CB0FDB4D-FFA9-4EBA-83CC-0B6A8ED1E49F}" sibTransId="{8F1E125D-DA7B-4317-AFCF-7BE411CC0B1E}"/>
    <dgm:cxn modelId="{D46BAEB3-D9ED-4248-9239-6D62B456EB88}" type="presOf" srcId="{F773E190-4BAE-433A-AB71-CBFABFA21C13}" destId="{2C61905F-660B-47C3-8425-275C5CE72A31}" srcOrd="0" destOrd="0" presId="urn:microsoft.com/office/officeart/2005/8/layout/radial2"/>
    <dgm:cxn modelId="{7FE11DCA-DA65-4890-8F37-EBD57BFB94E0}" srcId="{61AFFA58-D6FB-4796-AA07-AAA053F1A4CD}" destId="{F773E190-4BAE-433A-AB71-CBFABFA21C13}" srcOrd="0" destOrd="0" parTransId="{FC9E2841-4C5A-4191-8E5A-B9A97E11E5DD}" sibTransId="{89C10A57-BAF4-4D2A-AA27-0B5FF7A0A772}"/>
    <dgm:cxn modelId="{3BD566DD-A2AC-4F6B-81CF-6FDC14BB1D37}" type="presOf" srcId="{98224BC9-220C-4BE1-B0A6-AFAE66AE16D5}" destId="{36B1A824-5EF2-47FA-A621-B20D57AC9815}" srcOrd="0" destOrd="0" presId="urn:microsoft.com/office/officeart/2005/8/layout/radial2"/>
    <dgm:cxn modelId="{D16263E8-2A70-43B6-8610-451B0D589643}" type="presOf" srcId="{61AFFA58-D6FB-4796-AA07-AAA053F1A4CD}" destId="{E520E04D-1205-487F-B899-C3B7B0A4D24D}" srcOrd="0" destOrd="0" presId="urn:microsoft.com/office/officeart/2005/8/layout/radial2"/>
    <dgm:cxn modelId="{4477DDF9-D8E2-45F4-8618-D3985521A9E1}" srcId="{F773E190-4BAE-433A-AB71-CBFABFA21C13}" destId="{71A66AEA-F9D7-499A-BDA0-C200B343DD03}" srcOrd="0" destOrd="0" parTransId="{9F775C7F-BDB1-4C4C-B2E9-FDF213F1BCCD}" sibTransId="{B7614479-4985-4A9F-A1B2-A0FDCFE686A4}"/>
    <dgm:cxn modelId="{DBD6A95E-D5ED-4940-9266-BBD5D48539BB}" type="presParOf" srcId="{E520E04D-1205-487F-B899-C3B7B0A4D24D}" destId="{146A615F-2F3B-4CAA-B82A-0A93765D523E}" srcOrd="0" destOrd="0" presId="urn:microsoft.com/office/officeart/2005/8/layout/radial2"/>
    <dgm:cxn modelId="{91A012FA-9257-4FD5-BA5B-D3E1ABCAD919}" type="presParOf" srcId="{146A615F-2F3B-4CAA-B82A-0A93765D523E}" destId="{C9321C15-8E6C-4109-AC79-EA032F8A88EB}" srcOrd="0" destOrd="0" presId="urn:microsoft.com/office/officeart/2005/8/layout/radial2"/>
    <dgm:cxn modelId="{03102B45-8804-49F2-BB9E-FFB72A8A24CC}" type="presParOf" srcId="{C9321C15-8E6C-4109-AC79-EA032F8A88EB}" destId="{CD1E7D5E-FD40-41DE-A7BD-4E5EFE535EEF}" srcOrd="0" destOrd="0" presId="urn:microsoft.com/office/officeart/2005/8/layout/radial2"/>
    <dgm:cxn modelId="{FF1B0E74-A1C1-4656-9580-C1A89506469A}" type="presParOf" srcId="{C9321C15-8E6C-4109-AC79-EA032F8A88EB}" destId="{5AAF55BA-1B4B-4175-B0CB-7898A1CE922D}" srcOrd="1" destOrd="0" presId="urn:microsoft.com/office/officeart/2005/8/layout/radial2"/>
    <dgm:cxn modelId="{D7FB8BD2-178D-431B-AD0F-5BB5E7CC1516}" type="presParOf" srcId="{146A615F-2F3B-4CAA-B82A-0A93765D523E}" destId="{1A09136B-198D-4332-9A84-6FE4C5669687}" srcOrd="1" destOrd="0" presId="urn:microsoft.com/office/officeart/2005/8/layout/radial2"/>
    <dgm:cxn modelId="{194DD9ED-2E14-4792-A06D-77473C4D9CA9}" type="presParOf" srcId="{146A615F-2F3B-4CAA-B82A-0A93765D523E}" destId="{27FA70C6-1A80-4CEE-9CBA-D8E0BF897CBC}" srcOrd="2" destOrd="0" presId="urn:microsoft.com/office/officeart/2005/8/layout/radial2"/>
    <dgm:cxn modelId="{1B54B2C5-7093-4CDC-A897-1A0DE71223B0}" type="presParOf" srcId="{27FA70C6-1A80-4CEE-9CBA-D8E0BF897CBC}" destId="{2C61905F-660B-47C3-8425-275C5CE72A31}" srcOrd="0" destOrd="0" presId="urn:microsoft.com/office/officeart/2005/8/layout/radial2"/>
    <dgm:cxn modelId="{04304EDE-1CE8-4EF9-95E6-F01CF2695E91}" type="presParOf" srcId="{27FA70C6-1A80-4CEE-9CBA-D8E0BF897CBC}" destId="{20085D2B-1413-4DD5-B102-37FB2F3B912B}" srcOrd="1" destOrd="0" presId="urn:microsoft.com/office/officeart/2005/8/layout/radial2"/>
    <dgm:cxn modelId="{F94E26BD-A7B7-4896-B766-F0AF1812389F}" type="presParOf" srcId="{146A615F-2F3B-4CAA-B82A-0A93765D523E}" destId="{7DCDA3C7-708D-46A7-A977-BCF85E1C72C4}" srcOrd="3" destOrd="0" presId="urn:microsoft.com/office/officeart/2005/8/layout/radial2"/>
    <dgm:cxn modelId="{C4382FCF-CB0A-4A13-9FBA-A03E2B21D273}" type="presParOf" srcId="{146A615F-2F3B-4CAA-B82A-0A93765D523E}" destId="{7B880FD4-AD6F-46D3-B1A3-E959593402E2}" srcOrd="4" destOrd="0" presId="urn:microsoft.com/office/officeart/2005/8/layout/radial2"/>
    <dgm:cxn modelId="{1FE0B069-EC9F-40D8-B77C-18FB730AAB5E}" type="presParOf" srcId="{7B880FD4-AD6F-46D3-B1A3-E959593402E2}" destId="{36B1A824-5EF2-47FA-A621-B20D57AC9815}" srcOrd="0" destOrd="0" presId="urn:microsoft.com/office/officeart/2005/8/layout/radial2"/>
    <dgm:cxn modelId="{302F4721-D63F-4976-9775-F368E4DFB1DA}" type="presParOf" srcId="{7B880FD4-AD6F-46D3-B1A3-E959593402E2}" destId="{020E30F6-321A-421B-8B78-E72AA8BBEB1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BEB08-AE3D-4CD1-8DFF-1BCD4028372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09ED70D-9D23-4D69-B079-DC3DE6D99A35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Antes</a:t>
          </a:r>
        </a:p>
      </dgm:t>
    </dgm:pt>
    <dgm:pt modelId="{90B9A653-FB2A-4B68-9F32-7C64023666D8}" type="parTrans" cxnId="{246843EA-975E-4FF2-AE48-EF9CB4BEDA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6AB4B6-9F41-4242-81CC-D94B15F38577}" type="sibTrans" cxnId="{246843EA-975E-4FF2-AE48-EF9CB4BEDA72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B14B4-E22E-4CED-AF1F-137AF3B2D228}">
      <dgm:prSet phldrT="[Texto]"/>
      <dgm:spPr/>
      <dgm:t>
        <a:bodyPr/>
        <a:lstStyle/>
        <a:p>
          <a:r>
            <a:rPr lang="es-EC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She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suddenly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drove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off.</a:t>
          </a:r>
        </a:p>
      </dgm:t>
    </dgm:pt>
    <dgm:pt modelId="{DF45B620-2CD4-4892-A557-4F707CDE1E11}" type="parTrans" cxnId="{9C2E192D-3791-4144-89E2-65A9E95802E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46FA9-E9BB-4A45-9A56-88675BF1544A}" type="sibTrans" cxnId="{9C2E192D-3791-4144-89E2-65A9E95802E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A9C4C-CAA3-4108-B030-03AB0A4421C7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Ella repentinamente se alejó.</a:t>
          </a:r>
        </a:p>
      </dgm:t>
    </dgm:pt>
    <dgm:pt modelId="{8EB7A83E-A483-43D0-A859-E36B9BCD9219}" type="parTrans" cxnId="{2948F53C-3D73-4085-ACBE-29D1B864619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D3F8F8-AC13-4A76-990A-1367CE356130}" type="sibTrans" cxnId="{2948F53C-3D73-4085-ACBE-29D1B864619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A8BD8F-1B76-4326-ABA7-E701692EDB32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Después</a:t>
          </a:r>
        </a:p>
      </dgm:t>
    </dgm:pt>
    <dgm:pt modelId="{0DFEAF9F-9D37-4D3B-80BF-C5AE72BFF57D}" type="parTrans" cxnId="{8C22435A-3B8B-4CF9-9D00-FACCE7AD63B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1C14-C4A3-48FF-95A1-F396B9000398}" type="sibTrans" cxnId="{8C22435A-3B8B-4CF9-9D00-FACCE7AD63B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7408A-5D82-41E3-906A-FDEDBB420634}">
      <dgm:prSet phldrT="[Texto]"/>
      <dgm:spPr/>
      <dgm:t>
        <a:bodyPr/>
        <a:lstStyle/>
        <a:p>
          <a:r>
            <a:rPr lang="es-EC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She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drove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off </a:t>
          </a:r>
          <a:r>
            <a:rPr lang="es-EC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suddenly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60F80E5-17F2-4506-B0C2-ED6012161713}" type="parTrans" cxnId="{CCBD97AA-B76A-476E-9BCD-2EF00F0BE85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88900-4459-4429-95C1-18F3EE0622E0}" type="sibTrans" cxnId="{CCBD97AA-B76A-476E-9BCD-2EF00F0BE85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5D84A-BA70-49EF-B0BA-CCC3BEAF6CF4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Ella se alejó repentinamente.</a:t>
          </a:r>
        </a:p>
      </dgm:t>
    </dgm:pt>
    <dgm:pt modelId="{EF9F58AE-BE1D-4514-9118-99C5157E15BD}" type="parTrans" cxnId="{4289B4C0-0297-4336-B074-DB6F27E2A76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AFED4-1076-46DB-8B6A-CD20C1E95ED7}" type="sibTrans" cxnId="{4289B4C0-0297-4336-B074-DB6F27E2A76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E99E6-309E-4610-BBBB-88DD9424C3E8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Inicio</a:t>
          </a:r>
        </a:p>
      </dgm:t>
    </dgm:pt>
    <dgm:pt modelId="{380EB9C8-A4DA-4B03-A906-92CB24FC2CD7}" type="parTrans" cxnId="{A1C54775-E0C4-495C-996E-57E7CF0668B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7BB53-7BAB-40FF-82C7-98E436A56266}" type="sibTrans" cxnId="{A1C54775-E0C4-495C-996E-57E7CF0668B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2BE39-1302-4A84-925A-F4990C064777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Suddenly,</a:t>
          </a:r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 she drove off.</a:t>
          </a:r>
        </a:p>
      </dgm:t>
    </dgm:pt>
    <dgm:pt modelId="{76CDCEB3-FA17-4AB4-B4CE-3C976A863B9A}" type="parTrans" cxnId="{07EEB2C4-58DC-42A3-AFD9-FCBCD103387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1D236-D984-4BFA-846F-BEF622C7095D}" type="sibTrans" cxnId="{07EEB2C4-58DC-42A3-AFD9-FCBCD103387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C78DE-9049-4DC1-BB15-274E9DB08FA2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Repentinamente ella se alejó</a:t>
          </a:r>
        </a:p>
      </dgm:t>
    </dgm:pt>
    <dgm:pt modelId="{A16FCF83-75ED-4957-BBA0-87AE0E69937F}" type="parTrans" cxnId="{F4706393-5461-4068-A96A-4C1018CB926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289B3-6EEE-4464-8A77-02468B88E0BC}" type="sibTrans" cxnId="{F4706393-5461-4068-A96A-4C1018CB926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07D51-3BD0-4609-A6F3-05B7202C0963}" type="pres">
      <dgm:prSet presAssocID="{B9CBEB08-AE3D-4CD1-8DFF-1BCD4028372C}" presName="linearFlow" presStyleCnt="0">
        <dgm:presLayoutVars>
          <dgm:dir/>
          <dgm:animLvl val="lvl"/>
          <dgm:resizeHandles val="exact"/>
        </dgm:presLayoutVars>
      </dgm:prSet>
      <dgm:spPr/>
    </dgm:pt>
    <dgm:pt modelId="{79B2268B-3013-4E99-B25F-49A08000D719}" type="pres">
      <dgm:prSet presAssocID="{909ED70D-9D23-4D69-B079-DC3DE6D99A35}" presName="composite" presStyleCnt="0"/>
      <dgm:spPr/>
    </dgm:pt>
    <dgm:pt modelId="{691F78F1-9169-470C-B515-D3638231A83B}" type="pres">
      <dgm:prSet presAssocID="{909ED70D-9D23-4D69-B079-DC3DE6D99A3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AE5B936-57D3-427A-8293-4127C36AA44F}" type="pres">
      <dgm:prSet presAssocID="{909ED70D-9D23-4D69-B079-DC3DE6D99A35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DC00B6C2-D413-4E4C-8524-C3298B9C8570}" type="pres">
      <dgm:prSet presAssocID="{906AB4B6-9F41-4242-81CC-D94B15F38577}" presName="sp" presStyleCnt="0"/>
      <dgm:spPr/>
    </dgm:pt>
    <dgm:pt modelId="{E2FA0E90-7681-4408-9AE9-CBCB238A9AA9}" type="pres">
      <dgm:prSet presAssocID="{5AA8BD8F-1B76-4326-ABA7-E701692EDB32}" presName="composite" presStyleCnt="0"/>
      <dgm:spPr/>
    </dgm:pt>
    <dgm:pt modelId="{781A3D27-6B81-45B3-B24F-1F435DB9F3A5}" type="pres">
      <dgm:prSet presAssocID="{5AA8BD8F-1B76-4326-ABA7-E701692EDB3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F5D0BBE-D321-4EC2-9115-0B8B2A03C013}" type="pres">
      <dgm:prSet presAssocID="{5AA8BD8F-1B76-4326-ABA7-E701692EDB32}" presName="descendantText" presStyleLbl="alignAcc1" presStyleIdx="1" presStyleCnt="3">
        <dgm:presLayoutVars>
          <dgm:bulletEnabled val="1"/>
        </dgm:presLayoutVars>
      </dgm:prSet>
      <dgm:spPr/>
    </dgm:pt>
    <dgm:pt modelId="{E7C94876-3FEA-4E22-B8A5-5790117957CA}" type="pres">
      <dgm:prSet presAssocID="{73691C14-C4A3-48FF-95A1-F396B9000398}" presName="sp" presStyleCnt="0"/>
      <dgm:spPr/>
    </dgm:pt>
    <dgm:pt modelId="{19F953AC-68E1-4525-A2C0-A6F57E4F4FBD}" type="pres">
      <dgm:prSet presAssocID="{1BBE99E6-309E-4610-BBBB-88DD9424C3E8}" presName="composite" presStyleCnt="0"/>
      <dgm:spPr/>
    </dgm:pt>
    <dgm:pt modelId="{5B5F5511-46FD-4390-95FD-C496E7708A17}" type="pres">
      <dgm:prSet presAssocID="{1BBE99E6-309E-4610-BBBB-88DD9424C3E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F24EC9B-D375-4538-AF97-6F69F7EA5036}" type="pres">
      <dgm:prSet presAssocID="{1BBE99E6-309E-4610-BBBB-88DD9424C3E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C2E192D-3791-4144-89E2-65A9E95802EA}" srcId="{909ED70D-9D23-4D69-B079-DC3DE6D99A35}" destId="{F47B14B4-E22E-4CED-AF1F-137AF3B2D228}" srcOrd="0" destOrd="0" parTransId="{DF45B620-2CD4-4892-A557-4F707CDE1E11}" sibTransId="{D9046FA9-E9BB-4A45-9A56-88675BF1544A}"/>
    <dgm:cxn modelId="{2603B33A-CC37-45D6-8E19-FFB265ED0598}" type="presOf" srcId="{254A9C4C-CAA3-4108-B030-03AB0A4421C7}" destId="{AAE5B936-57D3-427A-8293-4127C36AA44F}" srcOrd="0" destOrd="1" presId="urn:microsoft.com/office/officeart/2005/8/layout/chevron2"/>
    <dgm:cxn modelId="{2948F53C-3D73-4085-ACBE-29D1B864619B}" srcId="{909ED70D-9D23-4D69-B079-DC3DE6D99A35}" destId="{254A9C4C-CAA3-4108-B030-03AB0A4421C7}" srcOrd="1" destOrd="0" parTransId="{8EB7A83E-A483-43D0-A859-E36B9BCD9219}" sibTransId="{47D3F8F8-AC13-4A76-990A-1367CE356130}"/>
    <dgm:cxn modelId="{377FFE4E-3458-447D-962A-7622E49B88C7}" type="presOf" srcId="{5AA8BD8F-1B76-4326-ABA7-E701692EDB32}" destId="{781A3D27-6B81-45B3-B24F-1F435DB9F3A5}" srcOrd="0" destOrd="0" presId="urn:microsoft.com/office/officeart/2005/8/layout/chevron2"/>
    <dgm:cxn modelId="{8C22435A-3B8B-4CF9-9D00-FACCE7AD63BF}" srcId="{B9CBEB08-AE3D-4CD1-8DFF-1BCD4028372C}" destId="{5AA8BD8F-1B76-4326-ABA7-E701692EDB32}" srcOrd="1" destOrd="0" parTransId="{0DFEAF9F-9D37-4D3B-80BF-C5AE72BFF57D}" sibTransId="{73691C14-C4A3-48FF-95A1-F396B9000398}"/>
    <dgm:cxn modelId="{0574CE68-DF4C-4D11-A3B5-3F1A28CB1B57}" type="presOf" srcId="{8517408A-5D82-41E3-906A-FDEDBB420634}" destId="{7F5D0BBE-D321-4EC2-9115-0B8B2A03C013}" srcOrd="0" destOrd="0" presId="urn:microsoft.com/office/officeart/2005/8/layout/chevron2"/>
    <dgm:cxn modelId="{A1C54775-E0C4-495C-996E-57E7CF0668B7}" srcId="{B9CBEB08-AE3D-4CD1-8DFF-1BCD4028372C}" destId="{1BBE99E6-309E-4610-BBBB-88DD9424C3E8}" srcOrd="2" destOrd="0" parTransId="{380EB9C8-A4DA-4B03-A906-92CB24FC2CD7}" sibTransId="{1ED7BB53-7BAB-40FF-82C7-98E436A56266}"/>
    <dgm:cxn modelId="{02DC357A-4EA2-443D-83B2-F3A574A8CC30}" type="presOf" srcId="{B9CBEB08-AE3D-4CD1-8DFF-1BCD4028372C}" destId="{B0A07D51-3BD0-4609-A6F3-05B7202C0963}" srcOrd="0" destOrd="0" presId="urn:microsoft.com/office/officeart/2005/8/layout/chevron2"/>
    <dgm:cxn modelId="{F4706393-5461-4068-A96A-4C1018CB9261}" srcId="{1BBE99E6-309E-4610-BBBB-88DD9424C3E8}" destId="{B3DC78DE-9049-4DC1-BB15-274E9DB08FA2}" srcOrd="1" destOrd="0" parTransId="{A16FCF83-75ED-4957-BBA0-87AE0E69937F}" sibTransId="{935289B3-6EEE-4464-8A77-02468B88E0BC}"/>
    <dgm:cxn modelId="{6D93E994-6169-4152-9DD6-FDEFD41A3257}" type="presOf" srcId="{B3DC78DE-9049-4DC1-BB15-274E9DB08FA2}" destId="{1F24EC9B-D375-4538-AF97-6F69F7EA5036}" srcOrd="0" destOrd="1" presId="urn:microsoft.com/office/officeart/2005/8/layout/chevron2"/>
    <dgm:cxn modelId="{AFD3A096-60C1-4FA0-A804-8BA14465D957}" type="presOf" srcId="{F47B14B4-E22E-4CED-AF1F-137AF3B2D228}" destId="{AAE5B936-57D3-427A-8293-4127C36AA44F}" srcOrd="0" destOrd="0" presId="urn:microsoft.com/office/officeart/2005/8/layout/chevron2"/>
    <dgm:cxn modelId="{CCBD97AA-B76A-476E-9BCD-2EF00F0BE85F}" srcId="{5AA8BD8F-1B76-4326-ABA7-E701692EDB32}" destId="{8517408A-5D82-41E3-906A-FDEDBB420634}" srcOrd="0" destOrd="0" parTransId="{160F80E5-17F2-4506-B0C2-ED6012161713}" sibTransId="{3D888900-4459-4429-95C1-18F3EE0622E0}"/>
    <dgm:cxn modelId="{FF6298AA-B44F-4057-9778-782F4EB51024}" type="presOf" srcId="{8B32BE39-1302-4A84-925A-F4990C064777}" destId="{1F24EC9B-D375-4538-AF97-6F69F7EA5036}" srcOrd="0" destOrd="0" presId="urn:microsoft.com/office/officeart/2005/8/layout/chevron2"/>
    <dgm:cxn modelId="{D3714DB9-FECB-4169-9B7C-C928D1D9A94B}" type="presOf" srcId="{6575D84A-BA70-49EF-B0BA-CCC3BEAF6CF4}" destId="{7F5D0BBE-D321-4EC2-9115-0B8B2A03C013}" srcOrd="0" destOrd="1" presId="urn:microsoft.com/office/officeart/2005/8/layout/chevron2"/>
    <dgm:cxn modelId="{4B9A84B9-7C55-4421-85FA-735CED08540C}" type="presOf" srcId="{909ED70D-9D23-4D69-B079-DC3DE6D99A35}" destId="{691F78F1-9169-470C-B515-D3638231A83B}" srcOrd="0" destOrd="0" presId="urn:microsoft.com/office/officeart/2005/8/layout/chevron2"/>
    <dgm:cxn modelId="{4289B4C0-0297-4336-B074-DB6F27E2A76D}" srcId="{5AA8BD8F-1B76-4326-ABA7-E701692EDB32}" destId="{6575D84A-BA70-49EF-B0BA-CCC3BEAF6CF4}" srcOrd="1" destOrd="0" parTransId="{EF9F58AE-BE1D-4514-9118-99C5157E15BD}" sibTransId="{186AFED4-1076-46DB-8B6A-CD20C1E95ED7}"/>
    <dgm:cxn modelId="{F9F6EDC3-2580-48D2-B7C6-EEF9BD0CF9C5}" type="presOf" srcId="{1BBE99E6-309E-4610-BBBB-88DD9424C3E8}" destId="{5B5F5511-46FD-4390-95FD-C496E7708A17}" srcOrd="0" destOrd="0" presId="urn:microsoft.com/office/officeart/2005/8/layout/chevron2"/>
    <dgm:cxn modelId="{07EEB2C4-58DC-42A3-AFD9-FCBCD1033877}" srcId="{1BBE99E6-309E-4610-BBBB-88DD9424C3E8}" destId="{8B32BE39-1302-4A84-925A-F4990C064777}" srcOrd="0" destOrd="0" parTransId="{76CDCEB3-FA17-4AB4-B4CE-3C976A863B9A}" sibTransId="{F791D236-D984-4BFA-846F-BEF622C7095D}"/>
    <dgm:cxn modelId="{246843EA-975E-4FF2-AE48-EF9CB4BEDA72}" srcId="{B9CBEB08-AE3D-4CD1-8DFF-1BCD4028372C}" destId="{909ED70D-9D23-4D69-B079-DC3DE6D99A35}" srcOrd="0" destOrd="0" parTransId="{90B9A653-FB2A-4B68-9F32-7C64023666D8}" sibTransId="{906AB4B6-9F41-4242-81CC-D94B15F38577}"/>
    <dgm:cxn modelId="{DF97EAFD-B3CA-4D78-8622-39E054B3C756}" type="presParOf" srcId="{B0A07D51-3BD0-4609-A6F3-05B7202C0963}" destId="{79B2268B-3013-4E99-B25F-49A08000D719}" srcOrd="0" destOrd="0" presId="urn:microsoft.com/office/officeart/2005/8/layout/chevron2"/>
    <dgm:cxn modelId="{2140A144-68B9-41E8-9749-AB2A18CE7CD4}" type="presParOf" srcId="{79B2268B-3013-4E99-B25F-49A08000D719}" destId="{691F78F1-9169-470C-B515-D3638231A83B}" srcOrd="0" destOrd="0" presId="urn:microsoft.com/office/officeart/2005/8/layout/chevron2"/>
    <dgm:cxn modelId="{4954F401-3A4F-414E-BC0D-F6E1A7158F55}" type="presParOf" srcId="{79B2268B-3013-4E99-B25F-49A08000D719}" destId="{AAE5B936-57D3-427A-8293-4127C36AA44F}" srcOrd="1" destOrd="0" presId="urn:microsoft.com/office/officeart/2005/8/layout/chevron2"/>
    <dgm:cxn modelId="{9ECE4E58-F80D-4398-9F4F-5F934C0C42CE}" type="presParOf" srcId="{B0A07D51-3BD0-4609-A6F3-05B7202C0963}" destId="{DC00B6C2-D413-4E4C-8524-C3298B9C8570}" srcOrd="1" destOrd="0" presId="urn:microsoft.com/office/officeart/2005/8/layout/chevron2"/>
    <dgm:cxn modelId="{AB33FF39-E4A7-4DAB-B99A-6AB92451AADE}" type="presParOf" srcId="{B0A07D51-3BD0-4609-A6F3-05B7202C0963}" destId="{E2FA0E90-7681-4408-9AE9-CBCB238A9AA9}" srcOrd="2" destOrd="0" presId="urn:microsoft.com/office/officeart/2005/8/layout/chevron2"/>
    <dgm:cxn modelId="{EDA5E592-E1FD-4C9B-9793-F87C6A7DC0D1}" type="presParOf" srcId="{E2FA0E90-7681-4408-9AE9-CBCB238A9AA9}" destId="{781A3D27-6B81-45B3-B24F-1F435DB9F3A5}" srcOrd="0" destOrd="0" presId="urn:microsoft.com/office/officeart/2005/8/layout/chevron2"/>
    <dgm:cxn modelId="{A49515AB-6437-4C9E-90C8-F5AFC3A8451B}" type="presParOf" srcId="{E2FA0E90-7681-4408-9AE9-CBCB238A9AA9}" destId="{7F5D0BBE-D321-4EC2-9115-0B8B2A03C013}" srcOrd="1" destOrd="0" presId="urn:microsoft.com/office/officeart/2005/8/layout/chevron2"/>
    <dgm:cxn modelId="{44B16E52-CD54-4AFC-A4E1-F303CCDA6175}" type="presParOf" srcId="{B0A07D51-3BD0-4609-A6F3-05B7202C0963}" destId="{E7C94876-3FEA-4E22-B8A5-5790117957CA}" srcOrd="3" destOrd="0" presId="urn:microsoft.com/office/officeart/2005/8/layout/chevron2"/>
    <dgm:cxn modelId="{E642CDA8-BFF8-4562-AA0B-3DC757DFC6E3}" type="presParOf" srcId="{B0A07D51-3BD0-4609-A6F3-05B7202C0963}" destId="{19F953AC-68E1-4525-A2C0-A6F57E4F4FBD}" srcOrd="4" destOrd="0" presId="urn:microsoft.com/office/officeart/2005/8/layout/chevron2"/>
    <dgm:cxn modelId="{B54B48D4-00D8-40C8-B693-3CED377A26AF}" type="presParOf" srcId="{19F953AC-68E1-4525-A2C0-A6F57E4F4FBD}" destId="{5B5F5511-46FD-4390-95FD-C496E7708A17}" srcOrd="0" destOrd="0" presId="urn:microsoft.com/office/officeart/2005/8/layout/chevron2"/>
    <dgm:cxn modelId="{6829AE0B-F792-4398-B6F7-20430FC6B2CE}" type="presParOf" srcId="{19F953AC-68E1-4525-A2C0-A6F57E4F4FBD}" destId="{1F24EC9B-D375-4538-AF97-6F69F7EA50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FBF017-BB77-40C5-9A45-37C0FC5BFE5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C08EF6AB-B9A6-492B-9C0B-A30C8C54B2A2}">
      <dgm:prSet phldrT="[Texto]"/>
      <dgm:spPr/>
      <dgm:t>
        <a:bodyPr/>
        <a:lstStyle/>
        <a:p>
          <a:r>
            <a:rPr lang="es-ES" dirty="0"/>
            <a:t>ADVERB</a:t>
          </a:r>
        </a:p>
      </dgm:t>
    </dgm:pt>
    <dgm:pt modelId="{A27623B8-E5C6-4614-A1CA-A724131A457F}" type="parTrans" cxnId="{91262FF1-3796-4A84-90B3-5131F8BE5A24}">
      <dgm:prSet/>
      <dgm:spPr/>
      <dgm:t>
        <a:bodyPr/>
        <a:lstStyle/>
        <a:p>
          <a:endParaRPr lang="es-ES"/>
        </a:p>
      </dgm:t>
    </dgm:pt>
    <dgm:pt modelId="{FC304BF6-9E50-46B7-A6E6-4FE9884CE70E}" type="sibTrans" cxnId="{91262FF1-3796-4A84-90B3-5131F8BE5A24}">
      <dgm:prSet/>
      <dgm:spPr/>
      <dgm:t>
        <a:bodyPr/>
        <a:lstStyle/>
        <a:p>
          <a:endParaRPr lang="es-ES"/>
        </a:p>
      </dgm:t>
    </dgm:pt>
    <dgm:pt modelId="{AA9C2DF5-7D37-4499-ABE2-ED6BC349C52C}">
      <dgm:prSet phldrT="[Texto]"/>
      <dgm:spPr/>
      <dgm:t>
        <a:bodyPr/>
        <a:lstStyle/>
        <a:p>
          <a:r>
            <a:rPr lang="en-US" noProof="0" dirty="0"/>
            <a:t>It is a Word that describes</a:t>
          </a:r>
        </a:p>
      </dgm:t>
    </dgm:pt>
    <dgm:pt modelId="{F57580F6-626F-408E-B298-A575DA963111}" type="parTrans" cxnId="{336A2201-536F-4D0F-A824-495825FB8838}">
      <dgm:prSet/>
      <dgm:spPr/>
      <dgm:t>
        <a:bodyPr/>
        <a:lstStyle/>
        <a:p>
          <a:endParaRPr lang="es-ES"/>
        </a:p>
      </dgm:t>
    </dgm:pt>
    <dgm:pt modelId="{CB94E767-5C05-4992-A360-3B7308097F56}" type="sibTrans" cxnId="{336A2201-536F-4D0F-A824-495825FB8838}">
      <dgm:prSet/>
      <dgm:spPr/>
      <dgm:t>
        <a:bodyPr/>
        <a:lstStyle/>
        <a:p>
          <a:endParaRPr lang="es-ES"/>
        </a:p>
      </dgm:t>
    </dgm:pt>
    <dgm:pt modelId="{27E5C35E-67CA-4449-B13D-D13DF55DEB45}">
      <dgm:prSet phldrT="[Texto]"/>
      <dgm:spPr/>
      <dgm:t>
        <a:bodyPr/>
        <a:lstStyle/>
        <a:p>
          <a:r>
            <a:rPr lang="en-US" noProof="0" dirty="0"/>
            <a:t>-Adjective</a:t>
          </a:r>
        </a:p>
        <a:p>
          <a:r>
            <a:rPr lang="en-US" noProof="0" dirty="0"/>
            <a:t>-Verb</a:t>
          </a:r>
        </a:p>
        <a:p>
          <a:r>
            <a:rPr lang="en-US" noProof="0" dirty="0"/>
            <a:t>-Other adverb</a:t>
          </a:r>
        </a:p>
      </dgm:t>
    </dgm:pt>
    <dgm:pt modelId="{94687872-4688-41D7-A0E5-373B5DFB0DCB}" type="parTrans" cxnId="{07A67A2A-D033-4AB1-9640-49226768D0CD}">
      <dgm:prSet/>
      <dgm:spPr/>
      <dgm:t>
        <a:bodyPr/>
        <a:lstStyle/>
        <a:p>
          <a:endParaRPr lang="es-ES"/>
        </a:p>
      </dgm:t>
    </dgm:pt>
    <dgm:pt modelId="{EE2D6825-2BE6-4AFA-B380-402E4655B99F}" type="sibTrans" cxnId="{07A67A2A-D033-4AB1-9640-49226768D0CD}">
      <dgm:prSet/>
      <dgm:spPr/>
      <dgm:t>
        <a:bodyPr/>
        <a:lstStyle/>
        <a:p>
          <a:endParaRPr lang="es-ES"/>
        </a:p>
      </dgm:t>
    </dgm:pt>
    <dgm:pt modelId="{402299D7-90A4-46FE-B75A-F07AA473EC0B}" type="pres">
      <dgm:prSet presAssocID="{17FBF017-BB77-40C5-9A45-37C0FC5BFE58}" presName="CompostProcess" presStyleCnt="0">
        <dgm:presLayoutVars>
          <dgm:dir/>
          <dgm:resizeHandles val="exact"/>
        </dgm:presLayoutVars>
      </dgm:prSet>
      <dgm:spPr/>
    </dgm:pt>
    <dgm:pt modelId="{A68BE3BA-52CE-4C7A-B1E0-1C7F9DCD84E9}" type="pres">
      <dgm:prSet presAssocID="{17FBF017-BB77-40C5-9A45-37C0FC5BFE58}" presName="arrow" presStyleLbl="bgShp" presStyleIdx="0" presStyleCnt="1"/>
      <dgm:spPr/>
    </dgm:pt>
    <dgm:pt modelId="{112F29B1-3393-4A39-AC45-16BFBEC3855E}" type="pres">
      <dgm:prSet presAssocID="{17FBF017-BB77-40C5-9A45-37C0FC5BFE58}" presName="linearProcess" presStyleCnt="0"/>
      <dgm:spPr/>
    </dgm:pt>
    <dgm:pt modelId="{60CA9949-EFC3-4C97-BB3F-652ABCBFD7D2}" type="pres">
      <dgm:prSet presAssocID="{C08EF6AB-B9A6-492B-9C0B-A30C8C54B2A2}" presName="textNode" presStyleLbl="node1" presStyleIdx="0" presStyleCnt="3">
        <dgm:presLayoutVars>
          <dgm:bulletEnabled val="1"/>
        </dgm:presLayoutVars>
      </dgm:prSet>
      <dgm:spPr/>
    </dgm:pt>
    <dgm:pt modelId="{7DB0C5B9-039A-4A07-B7A7-A940489ED0ED}" type="pres">
      <dgm:prSet presAssocID="{FC304BF6-9E50-46B7-A6E6-4FE9884CE70E}" presName="sibTrans" presStyleCnt="0"/>
      <dgm:spPr/>
    </dgm:pt>
    <dgm:pt modelId="{AAE07E8C-D40A-46B0-AD3D-2044C23C51EB}" type="pres">
      <dgm:prSet presAssocID="{AA9C2DF5-7D37-4499-ABE2-ED6BC349C52C}" presName="textNode" presStyleLbl="node1" presStyleIdx="1" presStyleCnt="3">
        <dgm:presLayoutVars>
          <dgm:bulletEnabled val="1"/>
        </dgm:presLayoutVars>
      </dgm:prSet>
      <dgm:spPr/>
    </dgm:pt>
    <dgm:pt modelId="{9BA90133-96F2-428A-BD60-5E84EF7FA7E4}" type="pres">
      <dgm:prSet presAssocID="{CB94E767-5C05-4992-A360-3B7308097F56}" presName="sibTrans" presStyleCnt="0"/>
      <dgm:spPr/>
    </dgm:pt>
    <dgm:pt modelId="{7E4CD110-76E3-411A-BB64-618B49894D97}" type="pres">
      <dgm:prSet presAssocID="{27E5C35E-67CA-4449-B13D-D13DF55DEB4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36A2201-536F-4D0F-A824-495825FB8838}" srcId="{17FBF017-BB77-40C5-9A45-37C0FC5BFE58}" destId="{AA9C2DF5-7D37-4499-ABE2-ED6BC349C52C}" srcOrd="1" destOrd="0" parTransId="{F57580F6-626F-408E-B298-A575DA963111}" sibTransId="{CB94E767-5C05-4992-A360-3B7308097F56}"/>
    <dgm:cxn modelId="{86232B0E-3AC7-42F2-86A5-4F9706879B15}" type="presOf" srcId="{C08EF6AB-B9A6-492B-9C0B-A30C8C54B2A2}" destId="{60CA9949-EFC3-4C97-BB3F-652ABCBFD7D2}" srcOrd="0" destOrd="0" presId="urn:microsoft.com/office/officeart/2005/8/layout/hProcess9"/>
    <dgm:cxn modelId="{07A67A2A-D033-4AB1-9640-49226768D0CD}" srcId="{17FBF017-BB77-40C5-9A45-37C0FC5BFE58}" destId="{27E5C35E-67CA-4449-B13D-D13DF55DEB45}" srcOrd="2" destOrd="0" parTransId="{94687872-4688-41D7-A0E5-373B5DFB0DCB}" sibTransId="{EE2D6825-2BE6-4AFA-B380-402E4655B99F}"/>
    <dgm:cxn modelId="{79CFF42C-E39E-4C66-976C-C8D13110CFFF}" type="presOf" srcId="{17FBF017-BB77-40C5-9A45-37C0FC5BFE58}" destId="{402299D7-90A4-46FE-B75A-F07AA473EC0B}" srcOrd="0" destOrd="0" presId="urn:microsoft.com/office/officeart/2005/8/layout/hProcess9"/>
    <dgm:cxn modelId="{26EAB45F-A304-4753-876D-681B6A4F3C57}" type="presOf" srcId="{27E5C35E-67CA-4449-B13D-D13DF55DEB45}" destId="{7E4CD110-76E3-411A-BB64-618B49894D97}" srcOrd="0" destOrd="0" presId="urn:microsoft.com/office/officeart/2005/8/layout/hProcess9"/>
    <dgm:cxn modelId="{1818ECE4-BDC3-41AD-B7AE-6E8D20AE0C2F}" type="presOf" srcId="{AA9C2DF5-7D37-4499-ABE2-ED6BC349C52C}" destId="{AAE07E8C-D40A-46B0-AD3D-2044C23C51EB}" srcOrd="0" destOrd="0" presId="urn:microsoft.com/office/officeart/2005/8/layout/hProcess9"/>
    <dgm:cxn modelId="{91262FF1-3796-4A84-90B3-5131F8BE5A24}" srcId="{17FBF017-BB77-40C5-9A45-37C0FC5BFE58}" destId="{C08EF6AB-B9A6-492B-9C0B-A30C8C54B2A2}" srcOrd="0" destOrd="0" parTransId="{A27623B8-E5C6-4614-A1CA-A724131A457F}" sibTransId="{FC304BF6-9E50-46B7-A6E6-4FE9884CE70E}"/>
    <dgm:cxn modelId="{5691E803-94E7-4DEE-A84B-35D7E8779833}" type="presParOf" srcId="{402299D7-90A4-46FE-B75A-F07AA473EC0B}" destId="{A68BE3BA-52CE-4C7A-B1E0-1C7F9DCD84E9}" srcOrd="0" destOrd="0" presId="urn:microsoft.com/office/officeart/2005/8/layout/hProcess9"/>
    <dgm:cxn modelId="{9D5C8049-7181-432B-84FF-00E658E29E3C}" type="presParOf" srcId="{402299D7-90A4-46FE-B75A-F07AA473EC0B}" destId="{112F29B1-3393-4A39-AC45-16BFBEC3855E}" srcOrd="1" destOrd="0" presId="urn:microsoft.com/office/officeart/2005/8/layout/hProcess9"/>
    <dgm:cxn modelId="{46520FD2-D2DC-4113-A9F3-9E66B103157E}" type="presParOf" srcId="{112F29B1-3393-4A39-AC45-16BFBEC3855E}" destId="{60CA9949-EFC3-4C97-BB3F-652ABCBFD7D2}" srcOrd="0" destOrd="0" presId="urn:microsoft.com/office/officeart/2005/8/layout/hProcess9"/>
    <dgm:cxn modelId="{F5CBE085-73F4-4EBF-AF18-677CF8094721}" type="presParOf" srcId="{112F29B1-3393-4A39-AC45-16BFBEC3855E}" destId="{7DB0C5B9-039A-4A07-B7A7-A940489ED0ED}" srcOrd="1" destOrd="0" presId="urn:microsoft.com/office/officeart/2005/8/layout/hProcess9"/>
    <dgm:cxn modelId="{FBBF3ACC-06AA-4940-897C-3E00513A057F}" type="presParOf" srcId="{112F29B1-3393-4A39-AC45-16BFBEC3855E}" destId="{AAE07E8C-D40A-46B0-AD3D-2044C23C51EB}" srcOrd="2" destOrd="0" presId="urn:microsoft.com/office/officeart/2005/8/layout/hProcess9"/>
    <dgm:cxn modelId="{9C02D255-26EE-4EB8-8E3C-8BCB5E68B0CE}" type="presParOf" srcId="{112F29B1-3393-4A39-AC45-16BFBEC3855E}" destId="{9BA90133-96F2-428A-BD60-5E84EF7FA7E4}" srcOrd="3" destOrd="0" presId="urn:microsoft.com/office/officeart/2005/8/layout/hProcess9"/>
    <dgm:cxn modelId="{98C8DC14-5F7C-416E-9CBF-087E88686F02}" type="presParOf" srcId="{112F29B1-3393-4A39-AC45-16BFBEC3855E}" destId="{7E4CD110-76E3-411A-BB64-618B49894D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0AD42-4F3A-4C95-AAD7-AEBD244C9B5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25F204E-7C9A-4C27-84EE-94C67D63D2AC}">
      <dgm:prSet phldrT="[Texto]"/>
      <dgm:spPr/>
      <dgm:t>
        <a:bodyPr/>
        <a:lstStyle/>
        <a:p>
          <a:r>
            <a:rPr lang="es-ES" dirty="0"/>
            <a:t>MANNER</a:t>
          </a:r>
        </a:p>
      </dgm:t>
    </dgm:pt>
    <dgm:pt modelId="{FA45CE07-412C-4B3A-A2DC-100AF9949B3D}" type="parTrans" cxnId="{754D8E1C-FECF-4D0A-B039-3BE10E2C1D38}">
      <dgm:prSet/>
      <dgm:spPr/>
      <dgm:t>
        <a:bodyPr/>
        <a:lstStyle/>
        <a:p>
          <a:endParaRPr lang="es-ES"/>
        </a:p>
      </dgm:t>
    </dgm:pt>
    <dgm:pt modelId="{6B49150D-F0C3-44A6-9AA6-0409BD8C0411}" type="sibTrans" cxnId="{754D8E1C-FECF-4D0A-B039-3BE10E2C1D38}">
      <dgm:prSet/>
      <dgm:spPr/>
      <dgm:t>
        <a:bodyPr/>
        <a:lstStyle/>
        <a:p>
          <a:endParaRPr lang="es-ES"/>
        </a:p>
      </dgm:t>
    </dgm:pt>
    <dgm:pt modelId="{12BE458D-9A0F-4581-9AF7-C3415F732C86}">
      <dgm:prSet phldrT="[Texto]" custT="1"/>
      <dgm:spPr/>
      <dgm:t>
        <a:bodyPr/>
        <a:lstStyle/>
        <a:p>
          <a:pPr algn="ctr"/>
          <a:endParaRPr lang="es-ES" sz="1200" dirty="0"/>
        </a:p>
        <a:p>
          <a:pPr algn="ctr"/>
          <a:r>
            <a:rPr lang="es-ES" sz="1200" dirty="0"/>
            <a:t>HOW?</a:t>
          </a:r>
        </a:p>
        <a:p>
          <a:pPr algn="ctr"/>
          <a:r>
            <a:rPr lang="en-US" sz="1200" b="1" i="0" dirty="0"/>
            <a:t>Well,    quickly,                     softly ,   loudly  ,         dangerously </a:t>
          </a:r>
          <a:br>
            <a:rPr lang="en-US" sz="1200" dirty="0"/>
          </a:br>
          <a:endParaRPr lang="es-ES" sz="1200" dirty="0"/>
        </a:p>
      </dgm:t>
    </dgm:pt>
    <dgm:pt modelId="{EDF173F8-ED47-40B0-A070-74375D0EDDC6}" type="parTrans" cxnId="{37F5A7C0-674B-4776-B5D0-BE76B4951A63}">
      <dgm:prSet/>
      <dgm:spPr/>
      <dgm:t>
        <a:bodyPr/>
        <a:lstStyle/>
        <a:p>
          <a:endParaRPr lang="es-ES"/>
        </a:p>
      </dgm:t>
    </dgm:pt>
    <dgm:pt modelId="{3099D05B-D27F-42A8-A505-52241B5D11B8}" type="sibTrans" cxnId="{37F5A7C0-674B-4776-B5D0-BE76B4951A63}">
      <dgm:prSet/>
      <dgm:spPr/>
      <dgm:t>
        <a:bodyPr/>
        <a:lstStyle/>
        <a:p>
          <a:endParaRPr lang="es-ES"/>
        </a:p>
      </dgm:t>
    </dgm:pt>
    <dgm:pt modelId="{78E397F9-31C8-4F35-9E23-3F9A01AFF925}">
      <dgm:prSet phldrT="[Texto]"/>
      <dgm:spPr/>
      <dgm:t>
        <a:bodyPr/>
        <a:lstStyle/>
        <a:p>
          <a:r>
            <a:rPr lang="en-US" b="0" i="1" dirty="0"/>
            <a:t>She ate </a:t>
          </a:r>
          <a:r>
            <a:rPr lang="en-US" b="1" i="1" dirty="0"/>
            <a:t>quickly</a:t>
          </a:r>
          <a:r>
            <a:rPr lang="en-US" b="0" i="1" dirty="0"/>
            <a:t>.</a:t>
          </a:r>
          <a:endParaRPr lang="es-ES" dirty="0"/>
        </a:p>
      </dgm:t>
    </dgm:pt>
    <dgm:pt modelId="{6C7A930B-D06D-4B92-B2F9-BB27944C03CF}" type="parTrans" cxnId="{20236BDD-F5D3-4556-8649-4DCD1A6BCB41}">
      <dgm:prSet/>
      <dgm:spPr/>
      <dgm:t>
        <a:bodyPr/>
        <a:lstStyle/>
        <a:p>
          <a:endParaRPr lang="es-ES"/>
        </a:p>
      </dgm:t>
    </dgm:pt>
    <dgm:pt modelId="{EE1DB2AE-BCC1-4DC6-B317-14A9CFC55318}" type="sibTrans" cxnId="{20236BDD-F5D3-4556-8649-4DCD1A6BCB41}">
      <dgm:prSet/>
      <dgm:spPr/>
      <dgm:t>
        <a:bodyPr/>
        <a:lstStyle/>
        <a:p>
          <a:endParaRPr lang="es-ES"/>
        </a:p>
      </dgm:t>
    </dgm:pt>
    <dgm:pt modelId="{7E3F15A5-B9A9-4E68-B5ED-20D7CBCECC27}">
      <dgm:prSet phldrT="[Texto]"/>
      <dgm:spPr/>
      <dgm:t>
        <a:bodyPr/>
        <a:lstStyle/>
        <a:p>
          <a:r>
            <a:rPr lang="es-ES" dirty="0"/>
            <a:t>PLACE</a:t>
          </a:r>
        </a:p>
      </dgm:t>
    </dgm:pt>
    <dgm:pt modelId="{8563313B-9B3B-4948-8F05-BA7F73332669}" type="parTrans" cxnId="{FB248496-2048-408E-BC99-56B646F7D874}">
      <dgm:prSet/>
      <dgm:spPr/>
      <dgm:t>
        <a:bodyPr/>
        <a:lstStyle/>
        <a:p>
          <a:endParaRPr lang="es-ES"/>
        </a:p>
      </dgm:t>
    </dgm:pt>
    <dgm:pt modelId="{6405A9F6-AF22-408A-88D5-086ABBBE203C}" type="sibTrans" cxnId="{FB248496-2048-408E-BC99-56B646F7D874}">
      <dgm:prSet/>
      <dgm:spPr/>
      <dgm:t>
        <a:bodyPr/>
        <a:lstStyle/>
        <a:p>
          <a:endParaRPr lang="es-ES"/>
        </a:p>
      </dgm:t>
    </dgm:pt>
    <dgm:pt modelId="{F3C21643-1C92-4039-9825-E7834B20E4F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dirty="0"/>
            <a:t>WHERE?</a:t>
          </a:r>
        </a:p>
        <a:p>
          <a:pPr>
            <a:lnSpc>
              <a:spcPct val="100000"/>
            </a:lnSpc>
          </a:pPr>
          <a:r>
            <a:rPr lang="en-US" sz="1200" b="1" i="0" dirty="0"/>
            <a:t>  here,    there ,              outside,    inside,          away,        around,        up,    down,       </a:t>
          </a:r>
        </a:p>
        <a:p>
          <a:pPr>
            <a:lnSpc>
              <a:spcPct val="100000"/>
            </a:lnSpc>
          </a:pPr>
          <a:r>
            <a:rPr lang="en-US" sz="1200" b="1" i="0" dirty="0"/>
            <a:t>out,       in </a:t>
          </a:r>
          <a:endParaRPr lang="es-ES" sz="1200" dirty="0"/>
        </a:p>
      </dgm:t>
    </dgm:pt>
    <dgm:pt modelId="{AE0C805F-CC17-4D1B-8A88-BD1D33520402}" type="parTrans" cxnId="{8E6B5EB6-D3E1-4C30-84A1-0579B1F7E78A}">
      <dgm:prSet/>
      <dgm:spPr/>
      <dgm:t>
        <a:bodyPr/>
        <a:lstStyle/>
        <a:p>
          <a:endParaRPr lang="es-ES"/>
        </a:p>
      </dgm:t>
    </dgm:pt>
    <dgm:pt modelId="{46DE9A39-548F-4680-B528-7CBC240BA8FF}" type="sibTrans" cxnId="{8E6B5EB6-D3E1-4C30-84A1-0579B1F7E78A}">
      <dgm:prSet/>
      <dgm:spPr/>
      <dgm:t>
        <a:bodyPr/>
        <a:lstStyle/>
        <a:p>
          <a:endParaRPr lang="es-ES"/>
        </a:p>
      </dgm:t>
    </dgm:pt>
    <dgm:pt modelId="{3D3C9799-F5A4-47A8-A9E2-05E3F61CBC93}">
      <dgm:prSet phldrT="[Texto]"/>
      <dgm:spPr/>
      <dgm:t>
        <a:bodyPr/>
        <a:lstStyle/>
        <a:p>
          <a:r>
            <a:rPr lang="en-US" b="0" i="1" dirty="0"/>
            <a:t>Can you come over </a:t>
          </a:r>
          <a:r>
            <a:rPr lang="en-US" b="1" i="1" dirty="0"/>
            <a:t>here</a:t>
          </a:r>
          <a:r>
            <a:rPr lang="en-US" b="0" i="1" dirty="0"/>
            <a:t>?</a:t>
          </a:r>
        </a:p>
        <a:p>
          <a:r>
            <a:rPr lang="en-US" b="1" i="1" dirty="0"/>
            <a:t>Here,</a:t>
          </a:r>
          <a:r>
            <a:rPr lang="en-US" b="0" i="1" dirty="0"/>
            <a:t> she sat.</a:t>
          </a:r>
          <a:endParaRPr lang="en-US" noProof="0" dirty="0"/>
        </a:p>
      </dgm:t>
    </dgm:pt>
    <dgm:pt modelId="{34181416-C432-4C9F-BCDA-A9596FE15D36}" type="parTrans" cxnId="{5FF9072C-A70F-4F43-B2B4-BA7CAC80A4D2}">
      <dgm:prSet/>
      <dgm:spPr/>
      <dgm:t>
        <a:bodyPr/>
        <a:lstStyle/>
        <a:p>
          <a:endParaRPr lang="es-ES"/>
        </a:p>
      </dgm:t>
    </dgm:pt>
    <dgm:pt modelId="{56063FCB-B1CC-440D-A5E7-E98F51280177}" type="sibTrans" cxnId="{5FF9072C-A70F-4F43-B2B4-BA7CAC80A4D2}">
      <dgm:prSet/>
      <dgm:spPr/>
      <dgm:t>
        <a:bodyPr/>
        <a:lstStyle/>
        <a:p>
          <a:endParaRPr lang="es-ES"/>
        </a:p>
      </dgm:t>
    </dgm:pt>
    <dgm:pt modelId="{9817AE36-290C-46E8-A516-4D406EF17FA9}" type="pres">
      <dgm:prSet presAssocID="{2230AD42-4F3A-4C95-AAD7-AEBD244C9B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C47D1B-1A4A-47CF-8C5A-37291AF7073D}" type="pres">
      <dgm:prSet presAssocID="{B25F204E-7C9A-4C27-84EE-94C67D63D2AC}" presName="root" presStyleCnt="0"/>
      <dgm:spPr/>
    </dgm:pt>
    <dgm:pt modelId="{218AA894-366C-440E-B445-6C4C410059EB}" type="pres">
      <dgm:prSet presAssocID="{B25F204E-7C9A-4C27-84EE-94C67D63D2AC}" presName="rootComposite" presStyleCnt="0"/>
      <dgm:spPr/>
    </dgm:pt>
    <dgm:pt modelId="{CB95CA48-58ED-492A-9C8B-B619F07BAC02}" type="pres">
      <dgm:prSet presAssocID="{B25F204E-7C9A-4C27-84EE-94C67D63D2AC}" presName="rootText" presStyleLbl="node1" presStyleIdx="0" presStyleCnt="2"/>
      <dgm:spPr/>
    </dgm:pt>
    <dgm:pt modelId="{AA48133E-54DD-4973-A46C-632E95D048B6}" type="pres">
      <dgm:prSet presAssocID="{B25F204E-7C9A-4C27-84EE-94C67D63D2AC}" presName="rootConnector" presStyleLbl="node1" presStyleIdx="0" presStyleCnt="2"/>
      <dgm:spPr/>
    </dgm:pt>
    <dgm:pt modelId="{2BF264B9-DE8A-4C48-ACD4-0392FD08D568}" type="pres">
      <dgm:prSet presAssocID="{B25F204E-7C9A-4C27-84EE-94C67D63D2AC}" presName="childShape" presStyleCnt="0"/>
      <dgm:spPr/>
    </dgm:pt>
    <dgm:pt modelId="{F84FA0FB-3B51-4234-AB9B-43509D7B4FFF}" type="pres">
      <dgm:prSet presAssocID="{EDF173F8-ED47-40B0-A070-74375D0EDDC6}" presName="Name13" presStyleLbl="parChTrans1D2" presStyleIdx="0" presStyleCnt="4"/>
      <dgm:spPr/>
    </dgm:pt>
    <dgm:pt modelId="{B7D33AA9-4477-470E-9FEC-8F0286BAE045}" type="pres">
      <dgm:prSet presAssocID="{12BE458D-9A0F-4581-9AF7-C3415F732C86}" presName="childText" presStyleLbl="bgAcc1" presStyleIdx="0" presStyleCnt="4" custScaleY="180233">
        <dgm:presLayoutVars>
          <dgm:bulletEnabled val="1"/>
        </dgm:presLayoutVars>
      </dgm:prSet>
      <dgm:spPr/>
    </dgm:pt>
    <dgm:pt modelId="{71D8CCCA-3DF1-4DAD-B531-8DCEC2F657E1}" type="pres">
      <dgm:prSet presAssocID="{6C7A930B-D06D-4B92-B2F9-BB27944C03CF}" presName="Name13" presStyleLbl="parChTrans1D2" presStyleIdx="1" presStyleCnt="4"/>
      <dgm:spPr/>
    </dgm:pt>
    <dgm:pt modelId="{3FEE77B6-7BD9-49CC-8D7B-7A8C0988D0A2}" type="pres">
      <dgm:prSet presAssocID="{78E397F9-31C8-4F35-9E23-3F9A01AFF925}" presName="childText" presStyleLbl="bgAcc1" presStyleIdx="1" presStyleCnt="4">
        <dgm:presLayoutVars>
          <dgm:bulletEnabled val="1"/>
        </dgm:presLayoutVars>
      </dgm:prSet>
      <dgm:spPr/>
    </dgm:pt>
    <dgm:pt modelId="{17AB2C08-4EDF-4AB3-A1D9-989D6A082BF3}" type="pres">
      <dgm:prSet presAssocID="{7E3F15A5-B9A9-4E68-B5ED-20D7CBCECC27}" presName="root" presStyleCnt="0"/>
      <dgm:spPr/>
    </dgm:pt>
    <dgm:pt modelId="{948A75C9-F0E7-41BE-A439-44A0CC7F2BDE}" type="pres">
      <dgm:prSet presAssocID="{7E3F15A5-B9A9-4E68-B5ED-20D7CBCECC27}" presName="rootComposite" presStyleCnt="0"/>
      <dgm:spPr/>
    </dgm:pt>
    <dgm:pt modelId="{A52C57AE-FE61-4936-8A30-0D656A169389}" type="pres">
      <dgm:prSet presAssocID="{7E3F15A5-B9A9-4E68-B5ED-20D7CBCECC27}" presName="rootText" presStyleLbl="node1" presStyleIdx="1" presStyleCnt="2"/>
      <dgm:spPr/>
    </dgm:pt>
    <dgm:pt modelId="{D9D9F86A-95EF-4F35-A138-5758F34B8176}" type="pres">
      <dgm:prSet presAssocID="{7E3F15A5-B9A9-4E68-B5ED-20D7CBCECC27}" presName="rootConnector" presStyleLbl="node1" presStyleIdx="1" presStyleCnt="2"/>
      <dgm:spPr/>
    </dgm:pt>
    <dgm:pt modelId="{300D352B-E8FF-4249-B277-FE043C1071B3}" type="pres">
      <dgm:prSet presAssocID="{7E3F15A5-B9A9-4E68-B5ED-20D7CBCECC27}" presName="childShape" presStyleCnt="0"/>
      <dgm:spPr/>
    </dgm:pt>
    <dgm:pt modelId="{E5A414B1-28F6-420D-A272-FD25FFE24D49}" type="pres">
      <dgm:prSet presAssocID="{AE0C805F-CC17-4D1B-8A88-BD1D33520402}" presName="Name13" presStyleLbl="parChTrans1D2" presStyleIdx="2" presStyleCnt="4"/>
      <dgm:spPr/>
    </dgm:pt>
    <dgm:pt modelId="{4D83644D-0038-4165-99DB-4930137F0043}" type="pres">
      <dgm:prSet presAssocID="{F3C21643-1C92-4039-9825-E7834B20E4F3}" presName="childText" presStyleLbl="bgAcc1" presStyleIdx="2" presStyleCnt="4" custScaleY="223049">
        <dgm:presLayoutVars>
          <dgm:bulletEnabled val="1"/>
        </dgm:presLayoutVars>
      </dgm:prSet>
      <dgm:spPr/>
    </dgm:pt>
    <dgm:pt modelId="{EB0C99F7-8493-4E05-9278-880DD8CEF098}" type="pres">
      <dgm:prSet presAssocID="{34181416-C432-4C9F-BCDA-A9596FE15D36}" presName="Name13" presStyleLbl="parChTrans1D2" presStyleIdx="3" presStyleCnt="4"/>
      <dgm:spPr/>
    </dgm:pt>
    <dgm:pt modelId="{54DAB882-6869-40EA-A797-4532779F89D3}" type="pres">
      <dgm:prSet presAssocID="{3D3C9799-F5A4-47A8-A9E2-05E3F61CBC9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6036407-7545-464D-9C27-568858D65BFD}" type="presOf" srcId="{7E3F15A5-B9A9-4E68-B5ED-20D7CBCECC27}" destId="{D9D9F86A-95EF-4F35-A138-5758F34B8176}" srcOrd="1" destOrd="0" presId="urn:microsoft.com/office/officeart/2005/8/layout/hierarchy3"/>
    <dgm:cxn modelId="{754D8E1C-FECF-4D0A-B039-3BE10E2C1D38}" srcId="{2230AD42-4F3A-4C95-AAD7-AEBD244C9B57}" destId="{B25F204E-7C9A-4C27-84EE-94C67D63D2AC}" srcOrd="0" destOrd="0" parTransId="{FA45CE07-412C-4B3A-A2DC-100AF9949B3D}" sibTransId="{6B49150D-F0C3-44A6-9AA6-0409BD8C0411}"/>
    <dgm:cxn modelId="{06897729-4A88-4F2A-BA52-DFFE38544029}" type="presOf" srcId="{EDF173F8-ED47-40B0-A070-74375D0EDDC6}" destId="{F84FA0FB-3B51-4234-AB9B-43509D7B4FFF}" srcOrd="0" destOrd="0" presId="urn:microsoft.com/office/officeart/2005/8/layout/hierarchy3"/>
    <dgm:cxn modelId="{5FF9072C-A70F-4F43-B2B4-BA7CAC80A4D2}" srcId="{7E3F15A5-B9A9-4E68-B5ED-20D7CBCECC27}" destId="{3D3C9799-F5A4-47A8-A9E2-05E3F61CBC93}" srcOrd="1" destOrd="0" parTransId="{34181416-C432-4C9F-BCDA-A9596FE15D36}" sibTransId="{56063FCB-B1CC-440D-A5E7-E98F51280177}"/>
    <dgm:cxn modelId="{ACDB1D39-606A-4A2D-A660-0483B01D418A}" type="presOf" srcId="{78E397F9-31C8-4F35-9E23-3F9A01AFF925}" destId="{3FEE77B6-7BD9-49CC-8D7B-7A8C0988D0A2}" srcOrd="0" destOrd="0" presId="urn:microsoft.com/office/officeart/2005/8/layout/hierarchy3"/>
    <dgm:cxn modelId="{3479C641-5D5F-4126-ADDB-EFCF8F477711}" type="presOf" srcId="{34181416-C432-4C9F-BCDA-A9596FE15D36}" destId="{EB0C99F7-8493-4E05-9278-880DD8CEF098}" srcOrd="0" destOrd="0" presId="urn:microsoft.com/office/officeart/2005/8/layout/hierarchy3"/>
    <dgm:cxn modelId="{681DB145-FE32-428B-8F0C-E9DC5495268C}" type="presOf" srcId="{F3C21643-1C92-4039-9825-E7834B20E4F3}" destId="{4D83644D-0038-4165-99DB-4930137F0043}" srcOrd="0" destOrd="0" presId="urn:microsoft.com/office/officeart/2005/8/layout/hierarchy3"/>
    <dgm:cxn modelId="{C5A19E84-A84E-4278-8B9B-768A6F85D21E}" type="presOf" srcId="{2230AD42-4F3A-4C95-AAD7-AEBD244C9B57}" destId="{9817AE36-290C-46E8-A516-4D406EF17FA9}" srcOrd="0" destOrd="0" presId="urn:microsoft.com/office/officeart/2005/8/layout/hierarchy3"/>
    <dgm:cxn modelId="{3F635C96-7A1D-4E27-A499-D834BCC2E111}" type="presOf" srcId="{B25F204E-7C9A-4C27-84EE-94C67D63D2AC}" destId="{AA48133E-54DD-4973-A46C-632E95D048B6}" srcOrd="1" destOrd="0" presId="urn:microsoft.com/office/officeart/2005/8/layout/hierarchy3"/>
    <dgm:cxn modelId="{FB248496-2048-408E-BC99-56B646F7D874}" srcId="{2230AD42-4F3A-4C95-AAD7-AEBD244C9B57}" destId="{7E3F15A5-B9A9-4E68-B5ED-20D7CBCECC27}" srcOrd="1" destOrd="0" parTransId="{8563313B-9B3B-4948-8F05-BA7F73332669}" sibTransId="{6405A9F6-AF22-408A-88D5-086ABBBE203C}"/>
    <dgm:cxn modelId="{8E6B5EB6-D3E1-4C30-84A1-0579B1F7E78A}" srcId="{7E3F15A5-B9A9-4E68-B5ED-20D7CBCECC27}" destId="{F3C21643-1C92-4039-9825-E7834B20E4F3}" srcOrd="0" destOrd="0" parTransId="{AE0C805F-CC17-4D1B-8A88-BD1D33520402}" sibTransId="{46DE9A39-548F-4680-B528-7CBC240BA8FF}"/>
    <dgm:cxn modelId="{37F5A7C0-674B-4776-B5D0-BE76B4951A63}" srcId="{B25F204E-7C9A-4C27-84EE-94C67D63D2AC}" destId="{12BE458D-9A0F-4581-9AF7-C3415F732C86}" srcOrd="0" destOrd="0" parTransId="{EDF173F8-ED47-40B0-A070-74375D0EDDC6}" sibTransId="{3099D05B-D27F-42A8-A505-52241B5D11B8}"/>
    <dgm:cxn modelId="{C38A35C3-B101-4104-B55D-03187BA701FE}" type="presOf" srcId="{3D3C9799-F5A4-47A8-A9E2-05E3F61CBC93}" destId="{54DAB882-6869-40EA-A797-4532779F89D3}" srcOrd="0" destOrd="0" presId="urn:microsoft.com/office/officeart/2005/8/layout/hierarchy3"/>
    <dgm:cxn modelId="{083248DB-3A1A-4A95-9E1E-364777E4879D}" type="presOf" srcId="{12BE458D-9A0F-4581-9AF7-C3415F732C86}" destId="{B7D33AA9-4477-470E-9FEC-8F0286BAE045}" srcOrd="0" destOrd="0" presId="urn:microsoft.com/office/officeart/2005/8/layout/hierarchy3"/>
    <dgm:cxn modelId="{20236BDD-F5D3-4556-8649-4DCD1A6BCB41}" srcId="{B25F204E-7C9A-4C27-84EE-94C67D63D2AC}" destId="{78E397F9-31C8-4F35-9E23-3F9A01AFF925}" srcOrd="1" destOrd="0" parTransId="{6C7A930B-D06D-4B92-B2F9-BB27944C03CF}" sibTransId="{EE1DB2AE-BCC1-4DC6-B317-14A9CFC55318}"/>
    <dgm:cxn modelId="{8E60E8DE-6C17-4FEF-9E3C-95B228DE1B85}" type="presOf" srcId="{B25F204E-7C9A-4C27-84EE-94C67D63D2AC}" destId="{CB95CA48-58ED-492A-9C8B-B619F07BAC02}" srcOrd="0" destOrd="0" presId="urn:microsoft.com/office/officeart/2005/8/layout/hierarchy3"/>
    <dgm:cxn modelId="{1BBF76E4-2069-45CE-998C-189FB4BA3538}" type="presOf" srcId="{7E3F15A5-B9A9-4E68-B5ED-20D7CBCECC27}" destId="{A52C57AE-FE61-4936-8A30-0D656A169389}" srcOrd="0" destOrd="0" presId="urn:microsoft.com/office/officeart/2005/8/layout/hierarchy3"/>
    <dgm:cxn modelId="{BA46F9F2-DE48-437C-8762-C7A0165F0DDE}" type="presOf" srcId="{AE0C805F-CC17-4D1B-8A88-BD1D33520402}" destId="{E5A414B1-28F6-420D-A272-FD25FFE24D49}" srcOrd="0" destOrd="0" presId="urn:microsoft.com/office/officeart/2005/8/layout/hierarchy3"/>
    <dgm:cxn modelId="{415AE8FD-9DB1-4C01-82B3-9FFEB2DDBA45}" type="presOf" srcId="{6C7A930B-D06D-4B92-B2F9-BB27944C03CF}" destId="{71D8CCCA-3DF1-4DAD-B531-8DCEC2F657E1}" srcOrd="0" destOrd="0" presId="urn:microsoft.com/office/officeart/2005/8/layout/hierarchy3"/>
    <dgm:cxn modelId="{9390D50F-3729-422A-B3BB-5414835E3D92}" type="presParOf" srcId="{9817AE36-290C-46E8-A516-4D406EF17FA9}" destId="{A7C47D1B-1A4A-47CF-8C5A-37291AF7073D}" srcOrd="0" destOrd="0" presId="urn:microsoft.com/office/officeart/2005/8/layout/hierarchy3"/>
    <dgm:cxn modelId="{68525F33-B32F-44D0-A063-CEC436CA017F}" type="presParOf" srcId="{A7C47D1B-1A4A-47CF-8C5A-37291AF7073D}" destId="{218AA894-366C-440E-B445-6C4C410059EB}" srcOrd="0" destOrd="0" presId="urn:microsoft.com/office/officeart/2005/8/layout/hierarchy3"/>
    <dgm:cxn modelId="{5899FB38-4D7E-47EA-8217-30F896BA6125}" type="presParOf" srcId="{218AA894-366C-440E-B445-6C4C410059EB}" destId="{CB95CA48-58ED-492A-9C8B-B619F07BAC02}" srcOrd="0" destOrd="0" presId="urn:microsoft.com/office/officeart/2005/8/layout/hierarchy3"/>
    <dgm:cxn modelId="{DFFAB60E-358D-4AF8-9E2C-A58E89167DA8}" type="presParOf" srcId="{218AA894-366C-440E-B445-6C4C410059EB}" destId="{AA48133E-54DD-4973-A46C-632E95D048B6}" srcOrd="1" destOrd="0" presId="urn:microsoft.com/office/officeart/2005/8/layout/hierarchy3"/>
    <dgm:cxn modelId="{DF7A49FC-940A-40A4-BD68-918EF432F980}" type="presParOf" srcId="{A7C47D1B-1A4A-47CF-8C5A-37291AF7073D}" destId="{2BF264B9-DE8A-4C48-ACD4-0392FD08D568}" srcOrd="1" destOrd="0" presId="urn:microsoft.com/office/officeart/2005/8/layout/hierarchy3"/>
    <dgm:cxn modelId="{01DA6CDF-06BC-4B37-8A27-F2F44EB28987}" type="presParOf" srcId="{2BF264B9-DE8A-4C48-ACD4-0392FD08D568}" destId="{F84FA0FB-3B51-4234-AB9B-43509D7B4FFF}" srcOrd="0" destOrd="0" presId="urn:microsoft.com/office/officeart/2005/8/layout/hierarchy3"/>
    <dgm:cxn modelId="{29E8CD2E-0303-453A-A71E-0C038EBA81B2}" type="presParOf" srcId="{2BF264B9-DE8A-4C48-ACD4-0392FD08D568}" destId="{B7D33AA9-4477-470E-9FEC-8F0286BAE045}" srcOrd="1" destOrd="0" presId="urn:microsoft.com/office/officeart/2005/8/layout/hierarchy3"/>
    <dgm:cxn modelId="{C6D63613-FBFB-4C1D-8730-B9119375F091}" type="presParOf" srcId="{2BF264B9-DE8A-4C48-ACD4-0392FD08D568}" destId="{71D8CCCA-3DF1-4DAD-B531-8DCEC2F657E1}" srcOrd="2" destOrd="0" presId="urn:microsoft.com/office/officeart/2005/8/layout/hierarchy3"/>
    <dgm:cxn modelId="{61E493D9-D270-47B3-8B24-33CDFE2C443A}" type="presParOf" srcId="{2BF264B9-DE8A-4C48-ACD4-0392FD08D568}" destId="{3FEE77B6-7BD9-49CC-8D7B-7A8C0988D0A2}" srcOrd="3" destOrd="0" presId="urn:microsoft.com/office/officeart/2005/8/layout/hierarchy3"/>
    <dgm:cxn modelId="{2EAC0539-C7AD-4991-9515-048F8419DB76}" type="presParOf" srcId="{9817AE36-290C-46E8-A516-4D406EF17FA9}" destId="{17AB2C08-4EDF-4AB3-A1D9-989D6A082BF3}" srcOrd="1" destOrd="0" presId="urn:microsoft.com/office/officeart/2005/8/layout/hierarchy3"/>
    <dgm:cxn modelId="{69B50A24-DF69-4F63-9BE8-D9B3A1EF08E2}" type="presParOf" srcId="{17AB2C08-4EDF-4AB3-A1D9-989D6A082BF3}" destId="{948A75C9-F0E7-41BE-A439-44A0CC7F2BDE}" srcOrd="0" destOrd="0" presId="urn:microsoft.com/office/officeart/2005/8/layout/hierarchy3"/>
    <dgm:cxn modelId="{00D99748-7D57-4D8C-84C2-613E1B784CCD}" type="presParOf" srcId="{948A75C9-F0E7-41BE-A439-44A0CC7F2BDE}" destId="{A52C57AE-FE61-4936-8A30-0D656A169389}" srcOrd="0" destOrd="0" presId="urn:microsoft.com/office/officeart/2005/8/layout/hierarchy3"/>
    <dgm:cxn modelId="{3FBE80EB-D044-46E0-9117-0C1FFB7430CA}" type="presParOf" srcId="{948A75C9-F0E7-41BE-A439-44A0CC7F2BDE}" destId="{D9D9F86A-95EF-4F35-A138-5758F34B8176}" srcOrd="1" destOrd="0" presId="urn:microsoft.com/office/officeart/2005/8/layout/hierarchy3"/>
    <dgm:cxn modelId="{D494323D-23F7-4F4B-8A0D-8894B93C5298}" type="presParOf" srcId="{17AB2C08-4EDF-4AB3-A1D9-989D6A082BF3}" destId="{300D352B-E8FF-4249-B277-FE043C1071B3}" srcOrd="1" destOrd="0" presId="urn:microsoft.com/office/officeart/2005/8/layout/hierarchy3"/>
    <dgm:cxn modelId="{0BBEFF8F-E1E5-4C60-BA34-DF710CF789D6}" type="presParOf" srcId="{300D352B-E8FF-4249-B277-FE043C1071B3}" destId="{E5A414B1-28F6-420D-A272-FD25FFE24D49}" srcOrd="0" destOrd="0" presId="urn:microsoft.com/office/officeart/2005/8/layout/hierarchy3"/>
    <dgm:cxn modelId="{1110D4E0-B3A6-4CEA-8029-F4B17F5D299A}" type="presParOf" srcId="{300D352B-E8FF-4249-B277-FE043C1071B3}" destId="{4D83644D-0038-4165-99DB-4930137F0043}" srcOrd="1" destOrd="0" presId="urn:microsoft.com/office/officeart/2005/8/layout/hierarchy3"/>
    <dgm:cxn modelId="{B25D1308-04F8-4045-8A07-5C8562FEBA13}" type="presParOf" srcId="{300D352B-E8FF-4249-B277-FE043C1071B3}" destId="{EB0C99F7-8493-4E05-9278-880DD8CEF098}" srcOrd="2" destOrd="0" presId="urn:microsoft.com/office/officeart/2005/8/layout/hierarchy3"/>
    <dgm:cxn modelId="{A7D58AC9-DABB-43BA-B38B-C189E6B8848E}" type="presParOf" srcId="{300D352B-E8FF-4249-B277-FE043C1071B3}" destId="{54DAB882-6869-40EA-A797-4532779F89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30AD42-4F3A-4C95-AAD7-AEBD244C9B5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25F204E-7C9A-4C27-84EE-94C67D63D2AC}">
      <dgm:prSet phldrT="[Texto]"/>
      <dgm:spPr/>
      <dgm:t>
        <a:bodyPr/>
        <a:lstStyle/>
        <a:p>
          <a:r>
            <a:rPr lang="es-ES" dirty="0"/>
            <a:t>TIME</a:t>
          </a:r>
        </a:p>
      </dgm:t>
    </dgm:pt>
    <dgm:pt modelId="{FA45CE07-412C-4B3A-A2DC-100AF9949B3D}" type="parTrans" cxnId="{754D8E1C-FECF-4D0A-B039-3BE10E2C1D38}">
      <dgm:prSet/>
      <dgm:spPr/>
      <dgm:t>
        <a:bodyPr/>
        <a:lstStyle/>
        <a:p>
          <a:endParaRPr lang="es-ES"/>
        </a:p>
      </dgm:t>
    </dgm:pt>
    <dgm:pt modelId="{6B49150D-F0C3-44A6-9AA6-0409BD8C0411}" type="sibTrans" cxnId="{754D8E1C-FECF-4D0A-B039-3BE10E2C1D38}">
      <dgm:prSet/>
      <dgm:spPr/>
      <dgm:t>
        <a:bodyPr/>
        <a:lstStyle/>
        <a:p>
          <a:endParaRPr lang="es-ES"/>
        </a:p>
      </dgm:t>
    </dgm:pt>
    <dgm:pt modelId="{12BE458D-9A0F-4581-9AF7-C3415F732C86}">
      <dgm:prSet phldrT="[Texto]" custT="1"/>
      <dgm:spPr/>
      <dgm:t>
        <a:bodyPr/>
        <a:lstStyle/>
        <a:p>
          <a:r>
            <a:rPr lang="es-EC" sz="1200" b="0" i="0" noProof="0" dirty="0"/>
            <a:t>WHEN?</a:t>
          </a:r>
          <a:endParaRPr lang="en-US" sz="1200" b="0" i="0" noProof="0" dirty="0"/>
        </a:p>
        <a:p>
          <a:r>
            <a:rPr lang="en-US" sz="1200" b="1" i="0" noProof="0" dirty="0"/>
            <a:t>Now,    sooner,    later,    yesterday ,   tomorrow</a:t>
          </a:r>
          <a:endParaRPr lang="es-ES" sz="1200" b="1" i="0" noProof="0" dirty="0"/>
        </a:p>
        <a:p>
          <a:r>
            <a:rPr lang="en-US" sz="1200" b="1" i="0" noProof="0" dirty="0"/>
            <a:t>early ,       before,        lately,        last year</a:t>
          </a:r>
          <a:endParaRPr lang="es-EC" sz="1200" b="1" i="0" noProof="0" dirty="0"/>
        </a:p>
      </dgm:t>
    </dgm:pt>
    <dgm:pt modelId="{EDF173F8-ED47-40B0-A070-74375D0EDDC6}" type="parTrans" cxnId="{37F5A7C0-674B-4776-B5D0-BE76B4951A63}">
      <dgm:prSet/>
      <dgm:spPr/>
      <dgm:t>
        <a:bodyPr/>
        <a:lstStyle/>
        <a:p>
          <a:endParaRPr lang="es-ES"/>
        </a:p>
      </dgm:t>
    </dgm:pt>
    <dgm:pt modelId="{3099D05B-D27F-42A8-A505-52241B5D11B8}" type="sibTrans" cxnId="{37F5A7C0-674B-4776-B5D0-BE76B4951A63}">
      <dgm:prSet/>
      <dgm:spPr/>
      <dgm:t>
        <a:bodyPr/>
        <a:lstStyle/>
        <a:p>
          <a:endParaRPr lang="es-ES"/>
        </a:p>
      </dgm:t>
    </dgm:pt>
    <dgm:pt modelId="{78E397F9-31C8-4F35-9E23-3F9A01AFF925}">
      <dgm:prSet phldrT="[Texto]" custT="1"/>
      <dgm:spPr/>
      <dgm:t>
        <a:bodyPr/>
        <a:lstStyle/>
        <a:p>
          <a:r>
            <a:rPr lang="en-US" sz="1200" b="0" i="1" dirty="0"/>
            <a:t>I’m flying to Edinburgh               </a:t>
          </a:r>
        </a:p>
        <a:p>
          <a:r>
            <a:rPr lang="en-US" sz="1200" b="0" i="1" dirty="0"/>
            <a:t> </a:t>
          </a:r>
          <a:r>
            <a:rPr lang="en-US" sz="1200" b="1" i="1" dirty="0"/>
            <a:t>tomorrow</a:t>
          </a:r>
          <a:r>
            <a:rPr lang="en-US" sz="1200" b="0" i="1" dirty="0"/>
            <a:t>.</a:t>
          </a:r>
          <a:endParaRPr lang="es-ES" sz="1200" dirty="0"/>
        </a:p>
      </dgm:t>
    </dgm:pt>
    <dgm:pt modelId="{6C7A930B-D06D-4B92-B2F9-BB27944C03CF}" type="parTrans" cxnId="{20236BDD-F5D3-4556-8649-4DCD1A6BCB41}">
      <dgm:prSet/>
      <dgm:spPr/>
      <dgm:t>
        <a:bodyPr/>
        <a:lstStyle/>
        <a:p>
          <a:endParaRPr lang="es-ES"/>
        </a:p>
      </dgm:t>
    </dgm:pt>
    <dgm:pt modelId="{EE1DB2AE-BCC1-4DC6-B317-14A9CFC55318}" type="sibTrans" cxnId="{20236BDD-F5D3-4556-8649-4DCD1A6BCB41}">
      <dgm:prSet/>
      <dgm:spPr/>
      <dgm:t>
        <a:bodyPr/>
        <a:lstStyle/>
        <a:p>
          <a:endParaRPr lang="es-ES"/>
        </a:p>
      </dgm:t>
    </dgm:pt>
    <dgm:pt modelId="{7E3F15A5-B9A9-4E68-B5ED-20D7CBCECC27}">
      <dgm:prSet phldrT="[Texto]"/>
      <dgm:spPr/>
      <dgm:t>
        <a:bodyPr/>
        <a:lstStyle/>
        <a:p>
          <a:r>
            <a:rPr lang="es-ES" dirty="0"/>
            <a:t>DURATION</a:t>
          </a:r>
        </a:p>
      </dgm:t>
    </dgm:pt>
    <dgm:pt modelId="{8563313B-9B3B-4948-8F05-BA7F73332669}" type="parTrans" cxnId="{FB248496-2048-408E-BC99-56B646F7D874}">
      <dgm:prSet/>
      <dgm:spPr/>
      <dgm:t>
        <a:bodyPr/>
        <a:lstStyle/>
        <a:p>
          <a:endParaRPr lang="es-ES"/>
        </a:p>
      </dgm:t>
    </dgm:pt>
    <dgm:pt modelId="{6405A9F6-AF22-408A-88D5-086ABBBE203C}" type="sibTrans" cxnId="{FB248496-2048-408E-BC99-56B646F7D874}">
      <dgm:prSet/>
      <dgm:spPr/>
      <dgm:t>
        <a:bodyPr/>
        <a:lstStyle/>
        <a:p>
          <a:endParaRPr lang="es-ES"/>
        </a:p>
      </dgm:t>
    </dgm:pt>
    <dgm:pt modelId="{F3C21643-1C92-4039-9825-E7834B20E4F3}">
      <dgm:prSet phldrT="[Texto]" custT="1"/>
      <dgm:spPr/>
      <dgm:t>
        <a:bodyPr/>
        <a:lstStyle/>
        <a:p>
          <a:r>
            <a:rPr lang="en-US" sz="1200" noProof="0" dirty="0"/>
            <a:t>HOW LONG</a:t>
          </a:r>
          <a:r>
            <a:rPr lang="en-US" sz="1200" b="1" noProof="0" dirty="0"/>
            <a:t>?</a:t>
          </a:r>
        </a:p>
        <a:p>
          <a:r>
            <a:rPr lang="en-US" sz="1200" b="1" noProof="0" dirty="0"/>
            <a:t> </a:t>
          </a:r>
          <a:r>
            <a:rPr lang="en-US" sz="1200" b="1" i="0" dirty="0"/>
            <a:t>briefly, forever, long, shortly, permanently, temporarily</a:t>
          </a:r>
          <a:r>
            <a:rPr lang="en-US" sz="1200" b="0" i="0" dirty="0"/>
            <a:t> </a:t>
          </a:r>
          <a:endParaRPr lang="en-US" sz="1200" noProof="0" dirty="0"/>
        </a:p>
      </dgm:t>
    </dgm:pt>
    <dgm:pt modelId="{AE0C805F-CC17-4D1B-8A88-BD1D33520402}" type="parTrans" cxnId="{8E6B5EB6-D3E1-4C30-84A1-0579B1F7E78A}">
      <dgm:prSet/>
      <dgm:spPr/>
      <dgm:t>
        <a:bodyPr/>
        <a:lstStyle/>
        <a:p>
          <a:endParaRPr lang="es-ES"/>
        </a:p>
      </dgm:t>
    </dgm:pt>
    <dgm:pt modelId="{46DE9A39-548F-4680-B528-7CBC240BA8FF}" type="sibTrans" cxnId="{8E6B5EB6-D3E1-4C30-84A1-0579B1F7E78A}">
      <dgm:prSet/>
      <dgm:spPr/>
      <dgm:t>
        <a:bodyPr/>
        <a:lstStyle/>
        <a:p>
          <a:endParaRPr lang="es-ES"/>
        </a:p>
      </dgm:t>
    </dgm:pt>
    <dgm:pt modelId="{3D3C9799-F5A4-47A8-A9E2-05E3F61CBC93}">
      <dgm:prSet phldrT="[Texto]" custT="1"/>
      <dgm:spPr/>
      <dgm:t>
        <a:bodyPr/>
        <a:lstStyle/>
        <a:p>
          <a:endParaRPr lang="en-US" sz="1600" i="1" dirty="0"/>
        </a:p>
        <a:p>
          <a:endParaRPr lang="en-US" sz="1600" i="1" dirty="0"/>
        </a:p>
        <a:p>
          <a:r>
            <a:rPr lang="en-US" sz="1600" i="1" dirty="0"/>
            <a:t>I’m not staying </a:t>
          </a:r>
          <a:r>
            <a:rPr lang="en-US" sz="1600" b="1" i="1" dirty="0"/>
            <a:t>long</a:t>
          </a:r>
          <a:r>
            <a:rPr lang="en-US" sz="1600" i="1" dirty="0"/>
            <a:t>.</a:t>
          </a:r>
          <a:endParaRPr lang="en-US" sz="1600" dirty="0"/>
        </a:p>
        <a:p>
          <a:endParaRPr lang="en-US" sz="1600" dirty="0"/>
        </a:p>
        <a:p>
          <a:endParaRPr lang="es-ES" sz="1600" dirty="0"/>
        </a:p>
      </dgm:t>
    </dgm:pt>
    <dgm:pt modelId="{34181416-C432-4C9F-BCDA-A9596FE15D36}" type="parTrans" cxnId="{5FF9072C-A70F-4F43-B2B4-BA7CAC80A4D2}">
      <dgm:prSet/>
      <dgm:spPr/>
      <dgm:t>
        <a:bodyPr/>
        <a:lstStyle/>
        <a:p>
          <a:endParaRPr lang="es-ES"/>
        </a:p>
      </dgm:t>
    </dgm:pt>
    <dgm:pt modelId="{56063FCB-B1CC-440D-A5E7-E98F51280177}" type="sibTrans" cxnId="{5FF9072C-A70F-4F43-B2B4-BA7CAC80A4D2}">
      <dgm:prSet/>
      <dgm:spPr/>
      <dgm:t>
        <a:bodyPr/>
        <a:lstStyle/>
        <a:p>
          <a:endParaRPr lang="es-ES"/>
        </a:p>
      </dgm:t>
    </dgm:pt>
    <dgm:pt modelId="{9817AE36-290C-46E8-A516-4D406EF17FA9}" type="pres">
      <dgm:prSet presAssocID="{2230AD42-4F3A-4C95-AAD7-AEBD244C9B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C47D1B-1A4A-47CF-8C5A-37291AF7073D}" type="pres">
      <dgm:prSet presAssocID="{B25F204E-7C9A-4C27-84EE-94C67D63D2AC}" presName="root" presStyleCnt="0"/>
      <dgm:spPr/>
    </dgm:pt>
    <dgm:pt modelId="{218AA894-366C-440E-B445-6C4C410059EB}" type="pres">
      <dgm:prSet presAssocID="{B25F204E-7C9A-4C27-84EE-94C67D63D2AC}" presName="rootComposite" presStyleCnt="0"/>
      <dgm:spPr/>
    </dgm:pt>
    <dgm:pt modelId="{CB95CA48-58ED-492A-9C8B-B619F07BAC02}" type="pres">
      <dgm:prSet presAssocID="{B25F204E-7C9A-4C27-84EE-94C67D63D2AC}" presName="rootText" presStyleLbl="node1" presStyleIdx="0" presStyleCnt="2"/>
      <dgm:spPr/>
    </dgm:pt>
    <dgm:pt modelId="{AA48133E-54DD-4973-A46C-632E95D048B6}" type="pres">
      <dgm:prSet presAssocID="{B25F204E-7C9A-4C27-84EE-94C67D63D2AC}" presName="rootConnector" presStyleLbl="node1" presStyleIdx="0" presStyleCnt="2"/>
      <dgm:spPr/>
    </dgm:pt>
    <dgm:pt modelId="{2BF264B9-DE8A-4C48-ACD4-0392FD08D568}" type="pres">
      <dgm:prSet presAssocID="{B25F204E-7C9A-4C27-84EE-94C67D63D2AC}" presName="childShape" presStyleCnt="0"/>
      <dgm:spPr/>
    </dgm:pt>
    <dgm:pt modelId="{F84FA0FB-3B51-4234-AB9B-43509D7B4FFF}" type="pres">
      <dgm:prSet presAssocID="{EDF173F8-ED47-40B0-A070-74375D0EDDC6}" presName="Name13" presStyleLbl="parChTrans1D2" presStyleIdx="0" presStyleCnt="4"/>
      <dgm:spPr/>
    </dgm:pt>
    <dgm:pt modelId="{B7D33AA9-4477-470E-9FEC-8F0286BAE045}" type="pres">
      <dgm:prSet presAssocID="{12BE458D-9A0F-4581-9AF7-C3415F732C86}" presName="childText" presStyleLbl="bgAcc1" presStyleIdx="0" presStyleCnt="4" custScaleY="173565">
        <dgm:presLayoutVars>
          <dgm:bulletEnabled val="1"/>
        </dgm:presLayoutVars>
      </dgm:prSet>
      <dgm:spPr/>
    </dgm:pt>
    <dgm:pt modelId="{71D8CCCA-3DF1-4DAD-B531-8DCEC2F657E1}" type="pres">
      <dgm:prSet presAssocID="{6C7A930B-D06D-4B92-B2F9-BB27944C03CF}" presName="Name13" presStyleLbl="parChTrans1D2" presStyleIdx="1" presStyleCnt="4"/>
      <dgm:spPr/>
    </dgm:pt>
    <dgm:pt modelId="{3FEE77B6-7BD9-49CC-8D7B-7A8C0988D0A2}" type="pres">
      <dgm:prSet presAssocID="{78E397F9-31C8-4F35-9E23-3F9A01AFF925}" presName="childText" presStyleLbl="bgAcc1" presStyleIdx="1" presStyleCnt="4">
        <dgm:presLayoutVars>
          <dgm:bulletEnabled val="1"/>
        </dgm:presLayoutVars>
      </dgm:prSet>
      <dgm:spPr/>
    </dgm:pt>
    <dgm:pt modelId="{17AB2C08-4EDF-4AB3-A1D9-989D6A082BF3}" type="pres">
      <dgm:prSet presAssocID="{7E3F15A5-B9A9-4E68-B5ED-20D7CBCECC27}" presName="root" presStyleCnt="0"/>
      <dgm:spPr/>
    </dgm:pt>
    <dgm:pt modelId="{948A75C9-F0E7-41BE-A439-44A0CC7F2BDE}" type="pres">
      <dgm:prSet presAssocID="{7E3F15A5-B9A9-4E68-B5ED-20D7CBCECC27}" presName="rootComposite" presStyleCnt="0"/>
      <dgm:spPr/>
    </dgm:pt>
    <dgm:pt modelId="{A52C57AE-FE61-4936-8A30-0D656A169389}" type="pres">
      <dgm:prSet presAssocID="{7E3F15A5-B9A9-4E68-B5ED-20D7CBCECC27}" presName="rootText" presStyleLbl="node1" presStyleIdx="1" presStyleCnt="2"/>
      <dgm:spPr/>
    </dgm:pt>
    <dgm:pt modelId="{D9D9F86A-95EF-4F35-A138-5758F34B8176}" type="pres">
      <dgm:prSet presAssocID="{7E3F15A5-B9A9-4E68-B5ED-20D7CBCECC27}" presName="rootConnector" presStyleLbl="node1" presStyleIdx="1" presStyleCnt="2"/>
      <dgm:spPr/>
    </dgm:pt>
    <dgm:pt modelId="{300D352B-E8FF-4249-B277-FE043C1071B3}" type="pres">
      <dgm:prSet presAssocID="{7E3F15A5-B9A9-4E68-B5ED-20D7CBCECC27}" presName="childShape" presStyleCnt="0"/>
      <dgm:spPr/>
    </dgm:pt>
    <dgm:pt modelId="{E5A414B1-28F6-420D-A272-FD25FFE24D49}" type="pres">
      <dgm:prSet presAssocID="{AE0C805F-CC17-4D1B-8A88-BD1D33520402}" presName="Name13" presStyleLbl="parChTrans1D2" presStyleIdx="2" presStyleCnt="4"/>
      <dgm:spPr/>
    </dgm:pt>
    <dgm:pt modelId="{4D83644D-0038-4165-99DB-4930137F0043}" type="pres">
      <dgm:prSet presAssocID="{F3C21643-1C92-4039-9825-E7834B20E4F3}" presName="childText" presStyleLbl="bgAcc1" presStyleIdx="2" presStyleCnt="4" custScaleY="154076">
        <dgm:presLayoutVars>
          <dgm:bulletEnabled val="1"/>
        </dgm:presLayoutVars>
      </dgm:prSet>
      <dgm:spPr/>
    </dgm:pt>
    <dgm:pt modelId="{EB0C99F7-8493-4E05-9278-880DD8CEF098}" type="pres">
      <dgm:prSet presAssocID="{34181416-C432-4C9F-BCDA-A9596FE15D36}" presName="Name13" presStyleLbl="parChTrans1D2" presStyleIdx="3" presStyleCnt="4"/>
      <dgm:spPr/>
    </dgm:pt>
    <dgm:pt modelId="{54DAB882-6869-40EA-A797-4532779F89D3}" type="pres">
      <dgm:prSet presAssocID="{3D3C9799-F5A4-47A8-A9E2-05E3F61CBC9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6036407-7545-464D-9C27-568858D65BFD}" type="presOf" srcId="{7E3F15A5-B9A9-4E68-B5ED-20D7CBCECC27}" destId="{D9D9F86A-95EF-4F35-A138-5758F34B8176}" srcOrd="1" destOrd="0" presId="urn:microsoft.com/office/officeart/2005/8/layout/hierarchy3"/>
    <dgm:cxn modelId="{754D8E1C-FECF-4D0A-B039-3BE10E2C1D38}" srcId="{2230AD42-4F3A-4C95-AAD7-AEBD244C9B57}" destId="{B25F204E-7C9A-4C27-84EE-94C67D63D2AC}" srcOrd="0" destOrd="0" parTransId="{FA45CE07-412C-4B3A-A2DC-100AF9949B3D}" sibTransId="{6B49150D-F0C3-44A6-9AA6-0409BD8C0411}"/>
    <dgm:cxn modelId="{06897729-4A88-4F2A-BA52-DFFE38544029}" type="presOf" srcId="{EDF173F8-ED47-40B0-A070-74375D0EDDC6}" destId="{F84FA0FB-3B51-4234-AB9B-43509D7B4FFF}" srcOrd="0" destOrd="0" presId="urn:microsoft.com/office/officeart/2005/8/layout/hierarchy3"/>
    <dgm:cxn modelId="{5FF9072C-A70F-4F43-B2B4-BA7CAC80A4D2}" srcId="{7E3F15A5-B9A9-4E68-B5ED-20D7CBCECC27}" destId="{3D3C9799-F5A4-47A8-A9E2-05E3F61CBC93}" srcOrd="1" destOrd="0" parTransId="{34181416-C432-4C9F-BCDA-A9596FE15D36}" sibTransId="{56063FCB-B1CC-440D-A5E7-E98F51280177}"/>
    <dgm:cxn modelId="{ACDB1D39-606A-4A2D-A660-0483B01D418A}" type="presOf" srcId="{78E397F9-31C8-4F35-9E23-3F9A01AFF925}" destId="{3FEE77B6-7BD9-49CC-8D7B-7A8C0988D0A2}" srcOrd="0" destOrd="0" presId="urn:microsoft.com/office/officeart/2005/8/layout/hierarchy3"/>
    <dgm:cxn modelId="{3479C641-5D5F-4126-ADDB-EFCF8F477711}" type="presOf" srcId="{34181416-C432-4C9F-BCDA-A9596FE15D36}" destId="{EB0C99F7-8493-4E05-9278-880DD8CEF098}" srcOrd="0" destOrd="0" presId="urn:microsoft.com/office/officeart/2005/8/layout/hierarchy3"/>
    <dgm:cxn modelId="{681DB145-FE32-428B-8F0C-E9DC5495268C}" type="presOf" srcId="{F3C21643-1C92-4039-9825-E7834B20E4F3}" destId="{4D83644D-0038-4165-99DB-4930137F0043}" srcOrd="0" destOrd="0" presId="urn:microsoft.com/office/officeart/2005/8/layout/hierarchy3"/>
    <dgm:cxn modelId="{C5A19E84-A84E-4278-8B9B-768A6F85D21E}" type="presOf" srcId="{2230AD42-4F3A-4C95-AAD7-AEBD244C9B57}" destId="{9817AE36-290C-46E8-A516-4D406EF17FA9}" srcOrd="0" destOrd="0" presId="urn:microsoft.com/office/officeart/2005/8/layout/hierarchy3"/>
    <dgm:cxn modelId="{3F635C96-7A1D-4E27-A499-D834BCC2E111}" type="presOf" srcId="{B25F204E-7C9A-4C27-84EE-94C67D63D2AC}" destId="{AA48133E-54DD-4973-A46C-632E95D048B6}" srcOrd="1" destOrd="0" presId="urn:microsoft.com/office/officeart/2005/8/layout/hierarchy3"/>
    <dgm:cxn modelId="{FB248496-2048-408E-BC99-56B646F7D874}" srcId="{2230AD42-4F3A-4C95-AAD7-AEBD244C9B57}" destId="{7E3F15A5-B9A9-4E68-B5ED-20D7CBCECC27}" srcOrd="1" destOrd="0" parTransId="{8563313B-9B3B-4948-8F05-BA7F73332669}" sibTransId="{6405A9F6-AF22-408A-88D5-086ABBBE203C}"/>
    <dgm:cxn modelId="{8E6B5EB6-D3E1-4C30-84A1-0579B1F7E78A}" srcId="{7E3F15A5-B9A9-4E68-B5ED-20D7CBCECC27}" destId="{F3C21643-1C92-4039-9825-E7834B20E4F3}" srcOrd="0" destOrd="0" parTransId="{AE0C805F-CC17-4D1B-8A88-BD1D33520402}" sibTransId="{46DE9A39-548F-4680-B528-7CBC240BA8FF}"/>
    <dgm:cxn modelId="{37F5A7C0-674B-4776-B5D0-BE76B4951A63}" srcId="{B25F204E-7C9A-4C27-84EE-94C67D63D2AC}" destId="{12BE458D-9A0F-4581-9AF7-C3415F732C86}" srcOrd="0" destOrd="0" parTransId="{EDF173F8-ED47-40B0-A070-74375D0EDDC6}" sibTransId="{3099D05B-D27F-42A8-A505-52241B5D11B8}"/>
    <dgm:cxn modelId="{C38A35C3-B101-4104-B55D-03187BA701FE}" type="presOf" srcId="{3D3C9799-F5A4-47A8-A9E2-05E3F61CBC93}" destId="{54DAB882-6869-40EA-A797-4532779F89D3}" srcOrd="0" destOrd="0" presId="urn:microsoft.com/office/officeart/2005/8/layout/hierarchy3"/>
    <dgm:cxn modelId="{083248DB-3A1A-4A95-9E1E-364777E4879D}" type="presOf" srcId="{12BE458D-9A0F-4581-9AF7-C3415F732C86}" destId="{B7D33AA9-4477-470E-9FEC-8F0286BAE045}" srcOrd="0" destOrd="0" presId="urn:microsoft.com/office/officeart/2005/8/layout/hierarchy3"/>
    <dgm:cxn modelId="{20236BDD-F5D3-4556-8649-4DCD1A6BCB41}" srcId="{B25F204E-7C9A-4C27-84EE-94C67D63D2AC}" destId="{78E397F9-31C8-4F35-9E23-3F9A01AFF925}" srcOrd="1" destOrd="0" parTransId="{6C7A930B-D06D-4B92-B2F9-BB27944C03CF}" sibTransId="{EE1DB2AE-BCC1-4DC6-B317-14A9CFC55318}"/>
    <dgm:cxn modelId="{8E60E8DE-6C17-4FEF-9E3C-95B228DE1B85}" type="presOf" srcId="{B25F204E-7C9A-4C27-84EE-94C67D63D2AC}" destId="{CB95CA48-58ED-492A-9C8B-B619F07BAC02}" srcOrd="0" destOrd="0" presId="urn:microsoft.com/office/officeart/2005/8/layout/hierarchy3"/>
    <dgm:cxn modelId="{1BBF76E4-2069-45CE-998C-189FB4BA3538}" type="presOf" srcId="{7E3F15A5-B9A9-4E68-B5ED-20D7CBCECC27}" destId="{A52C57AE-FE61-4936-8A30-0D656A169389}" srcOrd="0" destOrd="0" presId="urn:microsoft.com/office/officeart/2005/8/layout/hierarchy3"/>
    <dgm:cxn modelId="{BA46F9F2-DE48-437C-8762-C7A0165F0DDE}" type="presOf" srcId="{AE0C805F-CC17-4D1B-8A88-BD1D33520402}" destId="{E5A414B1-28F6-420D-A272-FD25FFE24D49}" srcOrd="0" destOrd="0" presId="urn:microsoft.com/office/officeart/2005/8/layout/hierarchy3"/>
    <dgm:cxn modelId="{415AE8FD-9DB1-4C01-82B3-9FFEB2DDBA45}" type="presOf" srcId="{6C7A930B-D06D-4B92-B2F9-BB27944C03CF}" destId="{71D8CCCA-3DF1-4DAD-B531-8DCEC2F657E1}" srcOrd="0" destOrd="0" presId="urn:microsoft.com/office/officeart/2005/8/layout/hierarchy3"/>
    <dgm:cxn modelId="{9390D50F-3729-422A-B3BB-5414835E3D92}" type="presParOf" srcId="{9817AE36-290C-46E8-A516-4D406EF17FA9}" destId="{A7C47D1B-1A4A-47CF-8C5A-37291AF7073D}" srcOrd="0" destOrd="0" presId="urn:microsoft.com/office/officeart/2005/8/layout/hierarchy3"/>
    <dgm:cxn modelId="{68525F33-B32F-44D0-A063-CEC436CA017F}" type="presParOf" srcId="{A7C47D1B-1A4A-47CF-8C5A-37291AF7073D}" destId="{218AA894-366C-440E-B445-6C4C410059EB}" srcOrd="0" destOrd="0" presId="urn:microsoft.com/office/officeart/2005/8/layout/hierarchy3"/>
    <dgm:cxn modelId="{5899FB38-4D7E-47EA-8217-30F896BA6125}" type="presParOf" srcId="{218AA894-366C-440E-B445-6C4C410059EB}" destId="{CB95CA48-58ED-492A-9C8B-B619F07BAC02}" srcOrd="0" destOrd="0" presId="urn:microsoft.com/office/officeart/2005/8/layout/hierarchy3"/>
    <dgm:cxn modelId="{DFFAB60E-358D-4AF8-9E2C-A58E89167DA8}" type="presParOf" srcId="{218AA894-366C-440E-B445-6C4C410059EB}" destId="{AA48133E-54DD-4973-A46C-632E95D048B6}" srcOrd="1" destOrd="0" presId="urn:microsoft.com/office/officeart/2005/8/layout/hierarchy3"/>
    <dgm:cxn modelId="{DF7A49FC-940A-40A4-BD68-918EF432F980}" type="presParOf" srcId="{A7C47D1B-1A4A-47CF-8C5A-37291AF7073D}" destId="{2BF264B9-DE8A-4C48-ACD4-0392FD08D568}" srcOrd="1" destOrd="0" presId="urn:microsoft.com/office/officeart/2005/8/layout/hierarchy3"/>
    <dgm:cxn modelId="{01DA6CDF-06BC-4B37-8A27-F2F44EB28987}" type="presParOf" srcId="{2BF264B9-DE8A-4C48-ACD4-0392FD08D568}" destId="{F84FA0FB-3B51-4234-AB9B-43509D7B4FFF}" srcOrd="0" destOrd="0" presId="urn:microsoft.com/office/officeart/2005/8/layout/hierarchy3"/>
    <dgm:cxn modelId="{29E8CD2E-0303-453A-A71E-0C038EBA81B2}" type="presParOf" srcId="{2BF264B9-DE8A-4C48-ACD4-0392FD08D568}" destId="{B7D33AA9-4477-470E-9FEC-8F0286BAE045}" srcOrd="1" destOrd="0" presId="urn:microsoft.com/office/officeart/2005/8/layout/hierarchy3"/>
    <dgm:cxn modelId="{C6D63613-FBFB-4C1D-8730-B9119375F091}" type="presParOf" srcId="{2BF264B9-DE8A-4C48-ACD4-0392FD08D568}" destId="{71D8CCCA-3DF1-4DAD-B531-8DCEC2F657E1}" srcOrd="2" destOrd="0" presId="urn:microsoft.com/office/officeart/2005/8/layout/hierarchy3"/>
    <dgm:cxn modelId="{61E493D9-D270-47B3-8B24-33CDFE2C443A}" type="presParOf" srcId="{2BF264B9-DE8A-4C48-ACD4-0392FD08D568}" destId="{3FEE77B6-7BD9-49CC-8D7B-7A8C0988D0A2}" srcOrd="3" destOrd="0" presId="urn:microsoft.com/office/officeart/2005/8/layout/hierarchy3"/>
    <dgm:cxn modelId="{2EAC0539-C7AD-4991-9515-048F8419DB76}" type="presParOf" srcId="{9817AE36-290C-46E8-A516-4D406EF17FA9}" destId="{17AB2C08-4EDF-4AB3-A1D9-989D6A082BF3}" srcOrd="1" destOrd="0" presId="urn:microsoft.com/office/officeart/2005/8/layout/hierarchy3"/>
    <dgm:cxn modelId="{69B50A24-DF69-4F63-9BE8-D9B3A1EF08E2}" type="presParOf" srcId="{17AB2C08-4EDF-4AB3-A1D9-989D6A082BF3}" destId="{948A75C9-F0E7-41BE-A439-44A0CC7F2BDE}" srcOrd="0" destOrd="0" presId="urn:microsoft.com/office/officeart/2005/8/layout/hierarchy3"/>
    <dgm:cxn modelId="{00D99748-7D57-4D8C-84C2-613E1B784CCD}" type="presParOf" srcId="{948A75C9-F0E7-41BE-A439-44A0CC7F2BDE}" destId="{A52C57AE-FE61-4936-8A30-0D656A169389}" srcOrd="0" destOrd="0" presId="urn:microsoft.com/office/officeart/2005/8/layout/hierarchy3"/>
    <dgm:cxn modelId="{3FBE80EB-D044-46E0-9117-0C1FFB7430CA}" type="presParOf" srcId="{948A75C9-F0E7-41BE-A439-44A0CC7F2BDE}" destId="{D9D9F86A-95EF-4F35-A138-5758F34B8176}" srcOrd="1" destOrd="0" presId="urn:microsoft.com/office/officeart/2005/8/layout/hierarchy3"/>
    <dgm:cxn modelId="{D494323D-23F7-4F4B-8A0D-8894B93C5298}" type="presParOf" srcId="{17AB2C08-4EDF-4AB3-A1D9-989D6A082BF3}" destId="{300D352B-E8FF-4249-B277-FE043C1071B3}" srcOrd="1" destOrd="0" presId="urn:microsoft.com/office/officeart/2005/8/layout/hierarchy3"/>
    <dgm:cxn modelId="{0BBEFF8F-E1E5-4C60-BA34-DF710CF789D6}" type="presParOf" srcId="{300D352B-E8FF-4249-B277-FE043C1071B3}" destId="{E5A414B1-28F6-420D-A272-FD25FFE24D49}" srcOrd="0" destOrd="0" presId="urn:microsoft.com/office/officeart/2005/8/layout/hierarchy3"/>
    <dgm:cxn modelId="{1110D4E0-B3A6-4CEA-8029-F4B17F5D299A}" type="presParOf" srcId="{300D352B-E8FF-4249-B277-FE043C1071B3}" destId="{4D83644D-0038-4165-99DB-4930137F0043}" srcOrd="1" destOrd="0" presId="urn:microsoft.com/office/officeart/2005/8/layout/hierarchy3"/>
    <dgm:cxn modelId="{B25D1308-04F8-4045-8A07-5C8562FEBA13}" type="presParOf" srcId="{300D352B-E8FF-4249-B277-FE043C1071B3}" destId="{EB0C99F7-8493-4E05-9278-880DD8CEF098}" srcOrd="2" destOrd="0" presId="urn:microsoft.com/office/officeart/2005/8/layout/hierarchy3"/>
    <dgm:cxn modelId="{A7D58AC9-DABB-43BA-B38B-C189E6B8848E}" type="presParOf" srcId="{300D352B-E8FF-4249-B277-FE043C1071B3}" destId="{54DAB882-6869-40EA-A797-4532779F89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30AD42-4F3A-4C95-AAD7-AEBD244C9B5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25F204E-7C9A-4C27-84EE-94C67D63D2AC}">
      <dgm:prSet phldrT="[Texto]"/>
      <dgm:spPr/>
      <dgm:t>
        <a:bodyPr/>
        <a:lstStyle/>
        <a:p>
          <a:r>
            <a:rPr lang="es-ES" dirty="0"/>
            <a:t>FREQUENCY</a:t>
          </a:r>
        </a:p>
      </dgm:t>
    </dgm:pt>
    <dgm:pt modelId="{FA45CE07-412C-4B3A-A2DC-100AF9949B3D}" type="parTrans" cxnId="{754D8E1C-FECF-4D0A-B039-3BE10E2C1D38}">
      <dgm:prSet/>
      <dgm:spPr/>
      <dgm:t>
        <a:bodyPr/>
        <a:lstStyle/>
        <a:p>
          <a:endParaRPr lang="es-ES"/>
        </a:p>
      </dgm:t>
    </dgm:pt>
    <dgm:pt modelId="{6B49150D-F0C3-44A6-9AA6-0409BD8C0411}" type="sibTrans" cxnId="{754D8E1C-FECF-4D0A-B039-3BE10E2C1D38}">
      <dgm:prSet/>
      <dgm:spPr/>
      <dgm:t>
        <a:bodyPr/>
        <a:lstStyle/>
        <a:p>
          <a:endParaRPr lang="es-ES"/>
        </a:p>
      </dgm:t>
    </dgm:pt>
    <dgm:pt modelId="{12BE458D-9A0F-4581-9AF7-C3415F732C86}">
      <dgm:prSet phldrT="[Texto]" custT="1"/>
      <dgm:spPr/>
      <dgm:t>
        <a:bodyPr/>
        <a:lstStyle/>
        <a:p>
          <a:r>
            <a:rPr lang="es-ES" sz="1100" dirty="0"/>
            <a:t>HOW OFTEN SOMETHING HAPPENS: </a:t>
          </a:r>
          <a:r>
            <a:rPr lang="en-US" sz="1100" b="1" i="0" dirty="0"/>
            <a:t>always,    never,           sometimes,    often ,   rarely,    usually,         occasionally</a:t>
          </a:r>
          <a:endParaRPr lang="es-ES" sz="1100" dirty="0"/>
        </a:p>
      </dgm:t>
    </dgm:pt>
    <dgm:pt modelId="{EDF173F8-ED47-40B0-A070-74375D0EDDC6}" type="parTrans" cxnId="{37F5A7C0-674B-4776-B5D0-BE76B4951A63}">
      <dgm:prSet/>
      <dgm:spPr/>
      <dgm:t>
        <a:bodyPr/>
        <a:lstStyle/>
        <a:p>
          <a:endParaRPr lang="es-ES"/>
        </a:p>
      </dgm:t>
    </dgm:pt>
    <dgm:pt modelId="{3099D05B-D27F-42A8-A505-52241B5D11B8}" type="sibTrans" cxnId="{37F5A7C0-674B-4776-B5D0-BE76B4951A63}">
      <dgm:prSet/>
      <dgm:spPr/>
      <dgm:t>
        <a:bodyPr/>
        <a:lstStyle/>
        <a:p>
          <a:endParaRPr lang="es-ES"/>
        </a:p>
      </dgm:t>
    </dgm:pt>
    <dgm:pt modelId="{78E397F9-31C8-4F35-9E23-3F9A01AFF925}">
      <dgm:prSet phldrT="[Texto]" custT="1"/>
      <dgm:spPr/>
      <dgm:t>
        <a:bodyPr/>
        <a:lstStyle/>
        <a:p>
          <a:r>
            <a:rPr lang="en-US" sz="1400" b="0" i="1" dirty="0"/>
            <a:t>We </a:t>
          </a:r>
          <a:r>
            <a:rPr lang="en-US" sz="1400" b="1" i="1" dirty="0"/>
            <a:t>often</a:t>
          </a:r>
          <a:r>
            <a:rPr lang="en-US" sz="1400" b="0" i="1" dirty="0"/>
            <a:t> have friends to stay</a:t>
          </a:r>
          <a:endParaRPr lang="es-ES" sz="1400" dirty="0"/>
        </a:p>
      </dgm:t>
    </dgm:pt>
    <dgm:pt modelId="{6C7A930B-D06D-4B92-B2F9-BB27944C03CF}" type="parTrans" cxnId="{20236BDD-F5D3-4556-8649-4DCD1A6BCB41}">
      <dgm:prSet/>
      <dgm:spPr/>
      <dgm:t>
        <a:bodyPr/>
        <a:lstStyle/>
        <a:p>
          <a:endParaRPr lang="es-ES"/>
        </a:p>
      </dgm:t>
    </dgm:pt>
    <dgm:pt modelId="{EE1DB2AE-BCC1-4DC6-B317-14A9CFC55318}" type="sibTrans" cxnId="{20236BDD-F5D3-4556-8649-4DCD1A6BCB41}">
      <dgm:prSet/>
      <dgm:spPr/>
      <dgm:t>
        <a:bodyPr/>
        <a:lstStyle/>
        <a:p>
          <a:endParaRPr lang="es-ES"/>
        </a:p>
      </dgm:t>
    </dgm:pt>
    <dgm:pt modelId="{7E3F15A5-B9A9-4E68-B5ED-20D7CBCECC27}">
      <dgm:prSet phldrT="[Texto]"/>
      <dgm:spPr/>
      <dgm:t>
        <a:bodyPr/>
        <a:lstStyle/>
        <a:p>
          <a:r>
            <a:rPr lang="es-ES" dirty="0"/>
            <a:t>DEGREE</a:t>
          </a:r>
        </a:p>
      </dgm:t>
    </dgm:pt>
    <dgm:pt modelId="{8563313B-9B3B-4948-8F05-BA7F73332669}" type="parTrans" cxnId="{FB248496-2048-408E-BC99-56B646F7D874}">
      <dgm:prSet/>
      <dgm:spPr/>
      <dgm:t>
        <a:bodyPr/>
        <a:lstStyle/>
        <a:p>
          <a:endParaRPr lang="es-ES"/>
        </a:p>
      </dgm:t>
    </dgm:pt>
    <dgm:pt modelId="{6405A9F6-AF22-408A-88D5-086ABBBE203C}" type="sibTrans" cxnId="{FB248496-2048-408E-BC99-56B646F7D874}">
      <dgm:prSet/>
      <dgm:spPr/>
      <dgm:t>
        <a:bodyPr/>
        <a:lstStyle/>
        <a:p>
          <a:endParaRPr lang="es-ES"/>
        </a:p>
      </dgm:t>
    </dgm:pt>
    <dgm:pt modelId="{F3C21643-1C92-4039-9825-E7834B20E4F3}">
      <dgm:prSet phldrT="[Texto]"/>
      <dgm:spPr/>
      <dgm:t>
        <a:bodyPr/>
        <a:lstStyle/>
        <a:p>
          <a:r>
            <a:rPr lang="es-ES" dirty="0"/>
            <a:t>LEVEL THAT SOMETHING IS DONE: </a:t>
          </a:r>
          <a:r>
            <a:rPr lang="en-US" b="1" i="1" dirty="0"/>
            <a:t>Really, very, quite, a lot, a bit</a:t>
          </a:r>
          <a:endParaRPr lang="es-ES" b="1" dirty="0"/>
        </a:p>
      </dgm:t>
    </dgm:pt>
    <dgm:pt modelId="{AE0C805F-CC17-4D1B-8A88-BD1D33520402}" type="parTrans" cxnId="{8E6B5EB6-D3E1-4C30-84A1-0579B1F7E78A}">
      <dgm:prSet/>
      <dgm:spPr/>
      <dgm:t>
        <a:bodyPr/>
        <a:lstStyle/>
        <a:p>
          <a:endParaRPr lang="es-ES"/>
        </a:p>
      </dgm:t>
    </dgm:pt>
    <dgm:pt modelId="{46DE9A39-548F-4680-B528-7CBC240BA8FF}" type="sibTrans" cxnId="{8E6B5EB6-D3E1-4C30-84A1-0579B1F7E78A}">
      <dgm:prSet/>
      <dgm:spPr/>
      <dgm:t>
        <a:bodyPr/>
        <a:lstStyle/>
        <a:p>
          <a:endParaRPr lang="es-ES"/>
        </a:p>
      </dgm:t>
    </dgm:pt>
    <dgm:pt modelId="{3D3C9799-F5A4-47A8-A9E2-05E3F61CBC93}">
      <dgm:prSet phldrT="[Texto]" custT="1"/>
      <dgm:spPr/>
      <dgm:t>
        <a:bodyPr/>
        <a:lstStyle/>
        <a:p>
          <a:r>
            <a:rPr lang="en-US" sz="1400" b="0" i="1" dirty="0"/>
            <a:t>That lamp is  </a:t>
          </a:r>
          <a:r>
            <a:rPr lang="en-US" sz="1400" b="1" i="1" dirty="0"/>
            <a:t>really</a:t>
          </a:r>
          <a:r>
            <a:rPr lang="en-US" sz="1400" b="0" i="1" dirty="0"/>
            <a:t> high</a:t>
          </a:r>
          <a:endParaRPr lang="es-ES" sz="1400" dirty="0"/>
        </a:p>
      </dgm:t>
    </dgm:pt>
    <dgm:pt modelId="{34181416-C432-4C9F-BCDA-A9596FE15D36}" type="parTrans" cxnId="{5FF9072C-A70F-4F43-B2B4-BA7CAC80A4D2}">
      <dgm:prSet/>
      <dgm:spPr/>
      <dgm:t>
        <a:bodyPr/>
        <a:lstStyle/>
        <a:p>
          <a:endParaRPr lang="es-ES"/>
        </a:p>
      </dgm:t>
    </dgm:pt>
    <dgm:pt modelId="{56063FCB-B1CC-440D-A5E7-E98F51280177}" type="sibTrans" cxnId="{5FF9072C-A70F-4F43-B2B4-BA7CAC80A4D2}">
      <dgm:prSet/>
      <dgm:spPr/>
      <dgm:t>
        <a:bodyPr/>
        <a:lstStyle/>
        <a:p>
          <a:endParaRPr lang="es-ES"/>
        </a:p>
      </dgm:t>
    </dgm:pt>
    <dgm:pt modelId="{9817AE36-290C-46E8-A516-4D406EF17FA9}" type="pres">
      <dgm:prSet presAssocID="{2230AD42-4F3A-4C95-AAD7-AEBD244C9B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C47D1B-1A4A-47CF-8C5A-37291AF7073D}" type="pres">
      <dgm:prSet presAssocID="{B25F204E-7C9A-4C27-84EE-94C67D63D2AC}" presName="root" presStyleCnt="0"/>
      <dgm:spPr/>
    </dgm:pt>
    <dgm:pt modelId="{218AA894-366C-440E-B445-6C4C410059EB}" type="pres">
      <dgm:prSet presAssocID="{B25F204E-7C9A-4C27-84EE-94C67D63D2AC}" presName="rootComposite" presStyleCnt="0"/>
      <dgm:spPr/>
    </dgm:pt>
    <dgm:pt modelId="{CB95CA48-58ED-492A-9C8B-B619F07BAC02}" type="pres">
      <dgm:prSet presAssocID="{B25F204E-7C9A-4C27-84EE-94C67D63D2AC}" presName="rootText" presStyleLbl="node1" presStyleIdx="0" presStyleCnt="2"/>
      <dgm:spPr/>
    </dgm:pt>
    <dgm:pt modelId="{AA48133E-54DD-4973-A46C-632E95D048B6}" type="pres">
      <dgm:prSet presAssocID="{B25F204E-7C9A-4C27-84EE-94C67D63D2AC}" presName="rootConnector" presStyleLbl="node1" presStyleIdx="0" presStyleCnt="2"/>
      <dgm:spPr/>
    </dgm:pt>
    <dgm:pt modelId="{2BF264B9-DE8A-4C48-ACD4-0392FD08D568}" type="pres">
      <dgm:prSet presAssocID="{B25F204E-7C9A-4C27-84EE-94C67D63D2AC}" presName="childShape" presStyleCnt="0"/>
      <dgm:spPr/>
    </dgm:pt>
    <dgm:pt modelId="{F84FA0FB-3B51-4234-AB9B-43509D7B4FFF}" type="pres">
      <dgm:prSet presAssocID="{EDF173F8-ED47-40B0-A070-74375D0EDDC6}" presName="Name13" presStyleLbl="parChTrans1D2" presStyleIdx="0" presStyleCnt="4"/>
      <dgm:spPr/>
    </dgm:pt>
    <dgm:pt modelId="{B7D33AA9-4477-470E-9FEC-8F0286BAE045}" type="pres">
      <dgm:prSet presAssocID="{12BE458D-9A0F-4581-9AF7-C3415F732C86}" presName="childText" presStyleLbl="bgAcc1" presStyleIdx="0" presStyleCnt="4" custScaleY="183618">
        <dgm:presLayoutVars>
          <dgm:bulletEnabled val="1"/>
        </dgm:presLayoutVars>
      </dgm:prSet>
      <dgm:spPr/>
    </dgm:pt>
    <dgm:pt modelId="{71D8CCCA-3DF1-4DAD-B531-8DCEC2F657E1}" type="pres">
      <dgm:prSet presAssocID="{6C7A930B-D06D-4B92-B2F9-BB27944C03CF}" presName="Name13" presStyleLbl="parChTrans1D2" presStyleIdx="1" presStyleCnt="4"/>
      <dgm:spPr/>
    </dgm:pt>
    <dgm:pt modelId="{3FEE77B6-7BD9-49CC-8D7B-7A8C0988D0A2}" type="pres">
      <dgm:prSet presAssocID="{78E397F9-31C8-4F35-9E23-3F9A01AFF925}" presName="childText" presStyleLbl="bgAcc1" presStyleIdx="1" presStyleCnt="4">
        <dgm:presLayoutVars>
          <dgm:bulletEnabled val="1"/>
        </dgm:presLayoutVars>
      </dgm:prSet>
      <dgm:spPr/>
    </dgm:pt>
    <dgm:pt modelId="{17AB2C08-4EDF-4AB3-A1D9-989D6A082BF3}" type="pres">
      <dgm:prSet presAssocID="{7E3F15A5-B9A9-4E68-B5ED-20D7CBCECC27}" presName="root" presStyleCnt="0"/>
      <dgm:spPr/>
    </dgm:pt>
    <dgm:pt modelId="{948A75C9-F0E7-41BE-A439-44A0CC7F2BDE}" type="pres">
      <dgm:prSet presAssocID="{7E3F15A5-B9A9-4E68-B5ED-20D7CBCECC27}" presName="rootComposite" presStyleCnt="0"/>
      <dgm:spPr/>
    </dgm:pt>
    <dgm:pt modelId="{A52C57AE-FE61-4936-8A30-0D656A169389}" type="pres">
      <dgm:prSet presAssocID="{7E3F15A5-B9A9-4E68-B5ED-20D7CBCECC27}" presName="rootText" presStyleLbl="node1" presStyleIdx="1" presStyleCnt="2"/>
      <dgm:spPr/>
    </dgm:pt>
    <dgm:pt modelId="{D9D9F86A-95EF-4F35-A138-5758F34B8176}" type="pres">
      <dgm:prSet presAssocID="{7E3F15A5-B9A9-4E68-B5ED-20D7CBCECC27}" presName="rootConnector" presStyleLbl="node1" presStyleIdx="1" presStyleCnt="2"/>
      <dgm:spPr/>
    </dgm:pt>
    <dgm:pt modelId="{300D352B-E8FF-4249-B277-FE043C1071B3}" type="pres">
      <dgm:prSet presAssocID="{7E3F15A5-B9A9-4E68-B5ED-20D7CBCECC27}" presName="childShape" presStyleCnt="0"/>
      <dgm:spPr/>
    </dgm:pt>
    <dgm:pt modelId="{E5A414B1-28F6-420D-A272-FD25FFE24D49}" type="pres">
      <dgm:prSet presAssocID="{AE0C805F-CC17-4D1B-8A88-BD1D33520402}" presName="Name13" presStyleLbl="parChTrans1D2" presStyleIdx="2" presStyleCnt="4"/>
      <dgm:spPr/>
    </dgm:pt>
    <dgm:pt modelId="{4D83644D-0038-4165-99DB-4930137F0043}" type="pres">
      <dgm:prSet presAssocID="{F3C21643-1C92-4039-9825-E7834B20E4F3}" presName="childText" presStyleLbl="bgAcc1" presStyleIdx="2" presStyleCnt="4" custScaleY="125999">
        <dgm:presLayoutVars>
          <dgm:bulletEnabled val="1"/>
        </dgm:presLayoutVars>
      </dgm:prSet>
      <dgm:spPr/>
    </dgm:pt>
    <dgm:pt modelId="{EB0C99F7-8493-4E05-9278-880DD8CEF098}" type="pres">
      <dgm:prSet presAssocID="{34181416-C432-4C9F-BCDA-A9596FE15D36}" presName="Name13" presStyleLbl="parChTrans1D2" presStyleIdx="3" presStyleCnt="4"/>
      <dgm:spPr/>
    </dgm:pt>
    <dgm:pt modelId="{54DAB882-6869-40EA-A797-4532779F89D3}" type="pres">
      <dgm:prSet presAssocID="{3D3C9799-F5A4-47A8-A9E2-05E3F61CBC9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6036407-7545-464D-9C27-568858D65BFD}" type="presOf" srcId="{7E3F15A5-B9A9-4E68-B5ED-20D7CBCECC27}" destId="{D9D9F86A-95EF-4F35-A138-5758F34B8176}" srcOrd="1" destOrd="0" presId="urn:microsoft.com/office/officeart/2005/8/layout/hierarchy3"/>
    <dgm:cxn modelId="{754D8E1C-FECF-4D0A-B039-3BE10E2C1D38}" srcId="{2230AD42-4F3A-4C95-AAD7-AEBD244C9B57}" destId="{B25F204E-7C9A-4C27-84EE-94C67D63D2AC}" srcOrd="0" destOrd="0" parTransId="{FA45CE07-412C-4B3A-A2DC-100AF9949B3D}" sibTransId="{6B49150D-F0C3-44A6-9AA6-0409BD8C0411}"/>
    <dgm:cxn modelId="{06897729-4A88-4F2A-BA52-DFFE38544029}" type="presOf" srcId="{EDF173F8-ED47-40B0-A070-74375D0EDDC6}" destId="{F84FA0FB-3B51-4234-AB9B-43509D7B4FFF}" srcOrd="0" destOrd="0" presId="urn:microsoft.com/office/officeart/2005/8/layout/hierarchy3"/>
    <dgm:cxn modelId="{5FF9072C-A70F-4F43-B2B4-BA7CAC80A4D2}" srcId="{7E3F15A5-B9A9-4E68-B5ED-20D7CBCECC27}" destId="{3D3C9799-F5A4-47A8-A9E2-05E3F61CBC93}" srcOrd="1" destOrd="0" parTransId="{34181416-C432-4C9F-BCDA-A9596FE15D36}" sibTransId="{56063FCB-B1CC-440D-A5E7-E98F51280177}"/>
    <dgm:cxn modelId="{ACDB1D39-606A-4A2D-A660-0483B01D418A}" type="presOf" srcId="{78E397F9-31C8-4F35-9E23-3F9A01AFF925}" destId="{3FEE77B6-7BD9-49CC-8D7B-7A8C0988D0A2}" srcOrd="0" destOrd="0" presId="urn:microsoft.com/office/officeart/2005/8/layout/hierarchy3"/>
    <dgm:cxn modelId="{3479C641-5D5F-4126-ADDB-EFCF8F477711}" type="presOf" srcId="{34181416-C432-4C9F-BCDA-A9596FE15D36}" destId="{EB0C99F7-8493-4E05-9278-880DD8CEF098}" srcOrd="0" destOrd="0" presId="urn:microsoft.com/office/officeart/2005/8/layout/hierarchy3"/>
    <dgm:cxn modelId="{681DB145-FE32-428B-8F0C-E9DC5495268C}" type="presOf" srcId="{F3C21643-1C92-4039-9825-E7834B20E4F3}" destId="{4D83644D-0038-4165-99DB-4930137F0043}" srcOrd="0" destOrd="0" presId="urn:microsoft.com/office/officeart/2005/8/layout/hierarchy3"/>
    <dgm:cxn modelId="{C5A19E84-A84E-4278-8B9B-768A6F85D21E}" type="presOf" srcId="{2230AD42-4F3A-4C95-AAD7-AEBD244C9B57}" destId="{9817AE36-290C-46E8-A516-4D406EF17FA9}" srcOrd="0" destOrd="0" presId="urn:microsoft.com/office/officeart/2005/8/layout/hierarchy3"/>
    <dgm:cxn modelId="{3F635C96-7A1D-4E27-A499-D834BCC2E111}" type="presOf" srcId="{B25F204E-7C9A-4C27-84EE-94C67D63D2AC}" destId="{AA48133E-54DD-4973-A46C-632E95D048B6}" srcOrd="1" destOrd="0" presId="urn:microsoft.com/office/officeart/2005/8/layout/hierarchy3"/>
    <dgm:cxn modelId="{FB248496-2048-408E-BC99-56B646F7D874}" srcId="{2230AD42-4F3A-4C95-AAD7-AEBD244C9B57}" destId="{7E3F15A5-B9A9-4E68-B5ED-20D7CBCECC27}" srcOrd="1" destOrd="0" parTransId="{8563313B-9B3B-4948-8F05-BA7F73332669}" sibTransId="{6405A9F6-AF22-408A-88D5-086ABBBE203C}"/>
    <dgm:cxn modelId="{8E6B5EB6-D3E1-4C30-84A1-0579B1F7E78A}" srcId="{7E3F15A5-B9A9-4E68-B5ED-20D7CBCECC27}" destId="{F3C21643-1C92-4039-9825-E7834B20E4F3}" srcOrd="0" destOrd="0" parTransId="{AE0C805F-CC17-4D1B-8A88-BD1D33520402}" sibTransId="{46DE9A39-548F-4680-B528-7CBC240BA8FF}"/>
    <dgm:cxn modelId="{37F5A7C0-674B-4776-B5D0-BE76B4951A63}" srcId="{B25F204E-7C9A-4C27-84EE-94C67D63D2AC}" destId="{12BE458D-9A0F-4581-9AF7-C3415F732C86}" srcOrd="0" destOrd="0" parTransId="{EDF173F8-ED47-40B0-A070-74375D0EDDC6}" sibTransId="{3099D05B-D27F-42A8-A505-52241B5D11B8}"/>
    <dgm:cxn modelId="{C38A35C3-B101-4104-B55D-03187BA701FE}" type="presOf" srcId="{3D3C9799-F5A4-47A8-A9E2-05E3F61CBC93}" destId="{54DAB882-6869-40EA-A797-4532779F89D3}" srcOrd="0" destOrd="0" presId="urn:microsoft.com/office/officeart/2005/8/layout/hierarchy3"/>
    <dgm:cxn modelId="{083248DB-3A1A-4A95-9E1E-364777E4879D}" type="presOf" srcId="{12BE458D-9A0F-4581-9AF7-C3415F732C86}" destId="{B7D33AA9-4477-470E-9FEC-8F0286BAE045}" srcOrd="0" destOrd="0" presId="urn:microsoft.com/office/officeart/2005/8/layout/hierarchy3"/>
    <dgm:cxn modelId="{20236BDD-F5D3-4556-8649-4DCD1A6BCB41}" srcId="{B25F204E-7C9A-4C27-84EE-94C67D63D2AC}" destId="{78E397F9-31C8-4F35-9E23-3F9A01AFF925}" srcOrd="1" destOrd="0" parTransId="{6C7A930B-D06D-4B92-B2F9-BB27944C03CF}" sibTransId="{EE1DB2AE-BCC1-4DC6-B317-14A9CFC55318}"/>
    <dgm:cxn modelId="{8E60E8DE-6C17-4FEF-9E3C-95B228DE1B85}" type="presOf" srcId="{B25F204E-7C9A-4C27-84EE-94C67D63D2AC}" destId="{CB95CA48-58ED-492A-9C8B-B619F07BAC02}" srcOrd="0" destOrd="0" presId="urn:microsoft.com/office/officeart/2005/8/layout/hierarchy3"/>
    <dgm:cxn modelId="{1BBF76E4-2069-45CE-998C-189FB4BA3538}" type="presOf" srcId="{7E3F15A5-B9A9-4E68-B5ED-20D7CBCECC27}" destId="{A52C57AE-FE61-4936-8A30-0D656A169389}" srcOrd="0" destOrd="0" presId="urn:microsoft.com/office/officeart/2005/8/layout/hierarchy3"/>
    <dgm:cxn modelId="{BA46F9F2-DE48-437C-8762-C7A0165F0DDE}" type="presOf" srcId="{AE0C805F-CC17-4D1B-8A88-BD1D33520402}" destId="{E5A414B1-28F6-420D-A272-FD25FFE24D49}" srcOrd="0" destOrd="0" presId="urn:microsoft.com/office/officeart/2005/8/layout/hierarchy3"/>
    <dgm:cxn modelId="{415AE8FD-9DB1-4C01-82B3-9FFEB2DDBA45}" type="presOf" srcId="{6C7A930B-D06D-4B92-B2F9-BB27944C03CF}" destId="{71D8CCCA-3DF1-4DAD-B531-8DCEC2F657E1}" srcOrd="0" destOrd="0" presId="urn:microsoft.com/office/officeart/2005/8/layout/hierarchy3"/>
    <dgm:cxn modelId="{9390D50F-3729-422A-B3BB-5414835E3D92}" type="presParOf" srcId="{9817AE36-290C-46E8-A516-4D406EF17FA9}" destId="{A7C47D1B-1A4A-47CF-8C5A-37291AF7073D}" srcOrd="0" destOrd="0" presId="urn:microsoft.com/office/officeart/2005/8/layout/hierarchy3"/>
    <dgm:cxn modelId="{68525F33-B32F-44D0-A063-CEC436CA017F}" type="presParOf" srcId="{A7C47D1B-1A4A-47CF-8C5A-37291AF7073D}" destId="{218AA894-366C-440E-B445-6C4C410059EB}" srcOrd="0" destOrd="0" presId="urn:microsoft.com/office/officeart/2005/8/layout/hierarchy3"/>
    <dgm:cxn modelId="{5899FB38-4D7E-47EA-8217-30F896BA6125}" type="presParOf" srcId="{218AA894-366C-440E-B445-6C4C410059EB}" destId="{CB95CA48-58ED-492A-9C8B-B619F07BAC02}" srcOrd="0" destOrd="0" presId="urn:microsoft.com/office/officeart/2005/8/layout/hierarchy3"/>
    <dgm:cxn modelId="{DFFAB60E-358D-4AF8-9E2C-A58E89167DA8}" type="presParOf" srcId="{218AA894-366C-440E-B445-6C4C410059EB}" destId="{AA48133E-54DD-4973-A46C-632E95D048B6}" srcOrd="1" destOrd="0" presId="urn:microsoft.com/office/officeart/2005/8/layout/hierarchy3"/>
    <dgm:cxn modelId="{DF7A49FC-940A-40A4-BD68-918EF432F980}" type="presParOf" srcId="{A7C47D1B-1A4A-47CF-8C5A-37291AF7073D}" destId="{2BF264B9-DE8A-4C48-ACD4-0392FD08D568}" srcOrd="1" destOrd="0" presId="urn:microsoft.com/office/officeart/2005/8/layout/hierarchy3"/>
    <dgm:cxn modelId="{01DA6CDF-06BC-4B37-8A27-F2F44EB28987}" type="presParOf" srcId="{2BF264B9-DE8A-4C48-ACD4-0392FD08D568}" destId="{F84FA0FB-3B51-4234-AB9B-43509D7B4FFF}" srcOrd="0" destOrd="0" presId="urn:microsoft.com/office/officeart/2005/8/layout/hierarchy3"/>
    <dgm:cxn modelId="{29E8CD2E-0303-453A-A71E-0C038EBA81B2}" type="presParOf" srcId="{2BF264B9-DE8A-4C48-ACD4-0392FD08D568}" destId="{B7D33AA9-4477-470E-9FEC-8F0286BAE045}" srcOrd="1" destOrd="0" presId="urn:microsoft.com/office/officeart/2005/8/layout/hierarchy3"/>
    <dgm:cxn modelId="{C6D63613-FBFB-4C1D-8730-B9119375F091}" type="presParOf" srcId="{2BF264B9-DE8A-4C48-ACD4-0392FD08D568}" destId="{71D8CCCA-3DF1-4DAD-B531-8DCEC2F657E1}" srcOrd="2" destOrd="0" presId="urn:microsoft.com/office/officeart/2005/8/layout/hierarchy3"/>
    <dgm:cxn modelId="{61E493D9-D270-47B3-8B24-33CDFE2C443A}" type="presParOf" srcId="{2BF264B9-DE8A-4C48-ACD4-0392FD08D568}" destId="{3FEE77B6-7BD9-49CC-8D7B-7A8C0988D0A2}" srcOrd="3" destOrd="0" presId="urn:microsoft.com/office/officeart/2005/8/layout/hierarchy3"/>
    <dgm:cxn modelId="{2EAC0539-C7AD-4991-9515-048F8419DB76}" type="presParOf" srcId="{9817AE36-290C-46E8-A516-4D406EF17FA9}" destId="{17AB2C08-4EDF-4AB3-A1D9-989D6A082BF3}" srcOrd="1" destOrd="0" presId="urn:microsoft.com/office/officeart/2005/8/layout/hierarchy3"/>
    <dgm:cxn modelId="{69B50A24-DF69-4F63-9BE8-D9B3A1EF08E2}" type="presParOf" srcId="{17AB2C08-4EDF-4AB3-A1D9-989D6A082BF3}" destId="{948A75C9-F0E7-41BE-A439-44A0CC7F2BDE}" srcOrd="0" destOrd="0" presId="urn:microsoft.com/office/officeart/2005/8/layout/hierarchy3"/>
    <dgm:cxn modelId="{00D99748-7D57-4D8C-84C2-613E1B784CCD}" type="presParOf" srcId="{948A75C9-F0E7-41BE-A439-44A0CC7F2BDE}" destId="{A52C57AE-FE61-4936-8A30-0D656A169389}" srcOrd="0" destOrd="0" presId="urn:microsoft.com/office/officeart/2005/8/layout/hierarchy3"/>
    <dgm:cxn modelId="{3FBE80EB-D044-46E0-9117-0C1FFB7430CA}" type="presParOf" srcId="{948A75C9-F0E7-41BE-A439-44A0CC7F2BDE}" destId="{D9D9F86A-95EF-4F35-A138-5758F34B8176}" srcOrd="1" destOrd="0" presId="urn:microsoft.com/office/officeart/2005/8/layout/hierarchy3"/>
    <dgm:cxn modelId="{D494323D-23F7-4F4B-8A0D-8894B93C5298}" type="presParOf" srcId="{17AB2C08-4EDF-4AB3-A1D9-989D6A082BF3}" destId="{300D352B-E8FF-4249-B277-FE043C1071B3}" srcOrd="1" destOrd="0" presId="urn:microsoft.com/office/officeart/2005/8/layout/hierarchy3"/>
    <dgm:cxn modelId="{0BBEFF8F-E1E5-4C60-BA34-DF710CF789D6}" type="presParOf" srcId="{300D352B-E8FF-4249-B277-FE043C1071B3}" destId="{E5A414B1-28F6-420D-A272-FD25FFE24D49}" srcOrd="0" destOrd="0" presId="urn:microsoft.com/office/officeart/2005/8/layout/hierarchy3"/>
    <dgm:cxn modelId="{1110D4E0-B3A6-4CEA-8029-F4B17F5D299A}" type="presParOf" srcId="{300D352B-E8FF-4249-B277-FE043C1071B3}" destId="{4D83644D-0038-4165-99DB-4930137F0043}" srcOrd="1" destOrd="0" presId="urn:microsoft.com/office/officeart/2005/8/layout/hierarchy3"/>
    <dgm:cxn modelId="{B25D1308-04F8-4045-8A07-5C8562FEBA13}" type="presParOf" srcId="{300D352B-E8FF-4249-B277-FE043C1071B3}" destId="{EB0C99F7-8493-4E05-9278-880DD8CEF098}" srcOrd="2" destOrd="0" presId="urn:microsoft.com/office/officeart/2005/8/layout/hierarchy3"/>
    <dgm:cxn modelId="{A7D58AC9-DABB-43BA-B38B-C189E6B8848E}" type="presParOf" srcId="{300D352B-E8FF-4249-B277-FE043C1071B3}" destId="{54DAB882-6869-40EA-A797-4532779F89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30AD42-4F3A-4C95-AAD7-AEBD244C9B5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25F204E-7C9A-4C27-84EE-94C67D63D2AC}">
      <dgm:prSet phldrT="[Texto]"/>
      <dgm:spPr/>
      <dgm:t>
        <a:bodyPr/>
        <a:lstStyle/>
        <a:p>
          <a:r>
            <a:rPr lang="es-ES" dirty="0"/>
            <a:t>FOCUSING</a:t>
          </a:r>
        </a:p>
      </dgm:t>
    </dgm:pt>
    <dgm:pt modelId="{FA45CE07-412C-4B3A-A2DC-100AF9949B3D}" type="parTrans" cxnId="{754D8E1C-FECF-4D0A-B039-3BE10E2C1D38}">
      <dgm:prSet/>
      <dgm:spPr/>
      <dgm:t>
        <a:bodyPr/>
        <a:lstStyle/>
        <a:p>
          <a:endParaRPr lang="es-ES"/>
        </a:p>
      </dgm:t>
    </dgm:pt>
    <dgm:pt modelId="{6B49150D-F0C3-44A6-9AA6-0409BD8C0411}" type="sibTrans" cxnId="{754D8E1C-FECF-4D0A-B039-3BE10E2C1D38}">
      <dgm:prSet/>
      <dgm:spPr/>
      <dgm:t>
        <a:bodyPr/>
        <a:lstStyle/>
        <a:p>
          <a:endParaRPr lang="es-ES"/>
        </a:p>
      </dgm:t>
    </dgm:pt>
    <dgm:pt modelId="{12BE458D-9A0F-4581-9AF7-C3415F732C86}">
      <dgm:prSet phldrT="[Texto]" custT="1"/>
      <dgm:spPr/>
      <dgm:t>
        <a:bodyPr/>
        <a:lstStyle/>
        <a:p>
          <a:r>
            <a:rPr lang="en-US" sz="1400" b="0" i="0" dirty="0"/>
            <a:t>point to a particular part of a clause</a:t>
          </a:r>
          <a:endParaRPr lang="en-US" sz="1400" b="1" i="1" dirty="0"/>
        </a:p>
        <a:p>
          <a:r>
            <a:rPr lang="en-US" sz="1400" b="1" i="1" dirty="0"/>
            <a:t>also, just, even, mostly, mainly, either, neither, or, nor</a:t>
          </a:r>
          <a:endParaRPr lang="es-ES" sz="1400" b="1" dirty="0"/>
        </a:p>
      </dgm:t>
    </dgm:pt>
    <dgm:pt modelId="{EDF173F8-ED47-40B0-A070-74375D0EDDC6}" type="parTrans" cxnId="{37F5A7C0-674B-4776-B5D0-BE76B4951A63}">
      <dgm:prSet/>
      <dgm:spPr/>
      <dgm:t>
        <a:bodyPr/>
        <a:lstStyle/>
        <a:p>
          <a:endParaRPr lang="es-ES"/>
        </a:p>
      </dgm:t>
    </dgm:pt>
    <dgm:pt modelId="{3099D05B-D27F-42A8-A505-52241B5D11B8}" type="sibTrans" cxnId="{37F5A7C0-674B-4776-B5D0-BE76B4951A63}">
      <dgm:prSet/>
      <dgm:spPr/>
      <dgm:t>
        <a:bodyPr/>
        <a:lstStyle/>
        <a:p>
          <a:endParaRPr lang="es-ES"/>
        </a:p>
      </dgm:t>
    </dgm:pt>
    <dgm:pt modelId="{78E397F9-31C8-4F35-9E23-3F9A01AFF925}">
      <dgm:prSet phldrT="[Texto]"/>
      <dgm:spPr/>
      <dgm:t>
        <a:bodyPr/>
        <a:lstStyle/>
        <a:p>
          <a:r>
            <a:rPr lang="en-US" b="0" i="1" dirty="0"/>
            <a:t>She has </a:t>
          </a:r>
          <a:r>
            <a:rPr lang="en-US" b="1" i="1" dirty="0"/>
            <a:t>just </a:t>
          </a:r>
          <a:r>
            <a:rPr lang="en-US" b="0" i="1" dirty="0"/>
            <a:t>arrived</a:t>
          </a:r>
          <a:endParaRPr lang="es-ES" i="1" dirty="0"/>
        </a:p>
      </dgm:t>
    </dgm:pt>
    <dgm:pt modelId="{6C7A930B-D06D-4B92-B2F9-BB27944C03CF}" type="parTrans" cxnId="{20236BDD-F5D3-4556-8649-4DCD1A6BCB41}">
      <dgm:prSet/>
      <dgm:spPr/>
      <dgm:t>
        <a:bodyPr/>
        <a:lstStyle/>
        <a:p>
          <a:endParaRPr lang="es-ES"/>
        </a:p>
      </dgm:t>
    </dgm:pt>
    <dgm:pt modelId="{EE1DB2AE-BCC1-4DC6-B317-14A9CFC55318}" type="sibTrans" cxnId="{20236BDD-F5D3-4556-8649-4DCD1A6BCB41}">
      <dgm:prSet/>
      <dgm:spPr/>
      <dgm:t>
        <a:bodyPr/>
        <a:lstStyle/>
        <a:p>
          <a:endParaRPr lang="es-ES"/>
        </a:p>
      </dgm:t>
    </dgm:pt>
    <dgm:pt modelId="{7E3F15A5-B9A9-4E68-B5ED-20D7CBCECC27}">
      <dgm:prSet phldrT="[Texto]"/>
      <dgm:spPr/>
      <dgm:t>
        <a:bodyPr/>
        <a:lstStyle/>
        <a:p>
          <a:r>
            <a:rPr lang="es-ES" dirty="0"/>
            <a:t>CERTAINTY OR OBLIGATION</a:t>
          </a:r>
        </a:p>
      </dgm:t>
    </dgm:pt>
    <dgm:pt modelId="{8563313B-9B3B-4948-8F05-BA7F73332669}" type="parTrans" cxnId="{FB248496-2048-408E-BC99-56B646F7D874}">
      <dgm:prSet/>
      <dgm:spPr/>
      <dgm:t>
        <a:bodyPr/>
        <a:lstStyle/>
        <a:p>
          <a:endParaRPr lang="es-ES"/>
        </a:p>
      </dgm:t>
    </dgm:pt>
    <dgm:pt modelId="{6405A9F6-AF22-408A-88D5-086ABBBE203C}" type="sibTrans" cxnId="{FB248496-2048-408E-BC99-56B646F7D874}">
      <dgm:prSet/>
      <dgm:spPr/>
      <dgm:t>
        <a:bodyPr/>
        <a:lstStyle/>
        <a:p>
          <a:endParaRPr lang="es-ES"/>
        </a:p>
      </dgm:t>
    </dgm:pt>
    <dgm:pt modelId="{F3C21643-1C92-4039-9825-E7834B20E4F3}">
      <dgm:prSet phldrT="[Texto]" custT="1"/>
      <dgm:spPr/>
      <dgm:t>
        <a:bodyPr/>
        <a:lstStyle/>
        <a:p>
          <a:r>
            <a:rPr lang="en-US" sz="1400" b="0" i="0" dirty="0"/>
            <a:t>how certain we feel about an action or event: </a:t>
          </a:r>
          <a:r>
            <a:rPr lang="en-US" sz="1400" b="1" i="0" dirty="0"/>
            <a:t>definitely, surely, probably, certainly</a:t>
          </a:r>
          <a:endParaRPr lang="es-ES" sz="1400" dirty="0"/>
        </a:p>
      </dgm:t>
    </dgm:pt>
    <dgm:pt modelId="{AE0C805F-CC17-4D1B-8A88-BD1D33520402}" type="parTrans" cxnId="{8E6B5EB6-D3E1-4C30-84A1-0579B1F7E78A}">
      <dgm:prSet/>
      <dgm:spPr/>
      <dgm:t>
        <a:bodyPr/>
        <a:lstStyle/>
        <a:p>
          <a:endParaRPr lang="es-ES"/>
        </a:p>
      </dgm:t>
    </dgm:pt>
    <dgm:pt modelId="{46DE9A39-548F-4680-B528-7CBC240BA8FF}" type="sibTrans" cxnId="{8E6B5EB6-D3E1-4C30-84A1-0579B1F7E78A}">
      <dgm:prSet/>
      <dgm:spPr/>
      <dgm:t>
        <a:bodyPr/>
        <a:lstStyle/>
        <a:p>
          <a:endParaRPr lang="es-ES"/>
        </a:p>
      </dgm:t>
    </dgm:pt>
    <dgm:pt modelId="{3D3C9799-F5A4-47A8-A9E2-05E3F61CBC93}">
      <dgm:prSet phldrT="[Texto]"/>
      <dgm:spPr/>
      <dgm:t>
        <a:bodyPr/>
        <a:lstStyle/>
        <a:p>
          <a:r>
            <a:rPr lang="en-US" b="0" i="1" dirty="0"/>
            <a:t>He </a:t>
          </a:r>
          <a:r>
            <a:rPr lang="en-US" b="1" i="1" dirty="0"/>
            <a:t>surely</a:t>
          </a:r>
          <a:r>
            <a:rPr lang="en-US" b="0" i="1" dirty="0"/>
            <a:t> won't forget</a:t>
          </a:r>
          <a:endParaRPr lang="es-ES" i="1" dirty="0"/>
        </a:p>
      </dgm:t>
    </dgm:pt>
    <dgm:pt modelId="{34181416-C432-4C9F-BCDA-A9596FE15D36}" type="parTrans" cxnId="{5FF9072C-A70F-4F43-B2B4-BA7CAC80A4D2}">
      <dgm:prSet/>
      <dgm:spPr/>
      <dgm:t>
        <a:bodyPr/>
        <a:lstStyle/>
        <a:p>
          <a:endParaRPr lang="es-ES"/>
        </a:p>
      </dgm:t>
    </dgm:pt>
    <dgm:pt modelId="{56063FCB-B1CC-440D-A5E7-E98F51280177}" type="sibTrans" cxnId="{5FF9072C-A70F-4F43-B2B4-BA7CAC80A4D2}">
      <dgm:prSet/>
      <dgm:spPr/>
      <dgm:t>
        <a:bodyPr/>
        <a:lstStyle/>
        <a:p>
          <a:endParaRPr lang="es-ES"/>
        </a:p>
      </dgm:t>
    </dgm:pt>
    <dgm:pt modelId="{9817AE36-290C-46E8-A516-4D406EF17FA9}" type="pres">
      <dgm:prSet presAssocID="{2230AD42-4F3A-4C95-AAD7-AEBD244C9B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C47D1B-1A4A-47CF-8C5A-37291AF7073D}" type="pres">
      <dgm:prSet presAssocID="{B25F204E-7C9A-4C27-84EE-94C67D63D2AC}" presName="root" presStyleCnt="0"/>
      <dgm:spPr/>
    </dgm:pt>
    <dgm:pt modelId="{218AA894-366C-440E-B445-6C4C410059EB}" type="pres">
      <dgm:prSet presAssocID="{B25F204E-7C9A-4C27-84EE-94C67D63D2AC}" presName="rootComposite" presStyleCnt="0"/>
      <dgm:spPr/>
    </dgm:pt>
    <dgm:pt modelId="{CB95CA48-58ED-492A-9C8B-B619F07BAC02}" type="pres">
      <dgm:prSet presAssocID="{B25F204E-7C9A-4C27-84EE-94C67D63D2AC}" presName="rootText" presStyleLbl="node1" presStyleIdx="0" presStyleCnt="2"/>
      <dgm:spPr/>
    </dgm:pt>
    <dgm:pt modelId="{AA48133E-54DD-4973-A46C-632E95D048B6}" type="pres">
      <dgm:prSet presAssocID="{B25F204E-7C9A-4C27-84EE-94C67D63D2AC}" presName="rootConnector" presStyleLbl="node1" presStyleIdx="0" presStyleCnt="2"/>
      <dgm:spPr/>
    </dgm:pt>
    <dgm:pt modelId="{2BF264B9-DE8A-4C48-ACD4-0392FD08D568}" type="pres">
      <dgm:prSet presAssocID="{B25F204E-7C9A-4C27-84EE-94C67D63D2AC}" presName="childShape" presStyleCnt="0"/>
      <dgm:spPr/>
    </dgm:pt>
    <dgm:pt modelId="{F84FA0FB-3B51-4234-AB9B-43509D7B4FFF}" type="pres">
      <dgm:prSet presAssocID="{EDF173F8-ED47-40B0-A070-74375D0EDDC6}" presName="Name13" presStyleLbl="parChTrans1D2" presStyleIdx="0" presStyleCnt="4"/>
      <dgm:spPr/>
    </dgm:pt>
    <dgm:pt modelId="{B7D33AA9-4477-470E-9FEC-8F0286BAE045}" type="pres">
      <dgm:prSet presAssocID="{12BE458D-9A0F-4581-9AF7-C3415F732C86}" presName="childText" presStyleLbl="bgAcc1" presStyleIdx="0" presStyleCnt="4">
        <dgm:presLayoutVars>
          <dgm:bulletEnabled val="1"/>
        </dgm:presLayoutVars>
      </dgm:prSet>
      <dgm:spPr/>
    </dgm:pt>
    <dgm:pt modelId="{71D8CCCA-3DF1-4DAD-B531-8DCEC2F657E1}" type="pres">
      <dgm:prSet presAssocID="{6C7A930B-D06D-4B92-B2F9-BB27944C03CF}" presName="Name13" presStyleLbl="parChTrans1D2" presStyleIdx="1" presStyleCnt="4"/>
      <dgm:spPr/>
    </dgm:pt>
    <dgm:pt modelId="{3FEE77B6-7BD9-49CC-8D7B-7A8C0988D0A2}" type="pres">
      <dgm:prSet presAssocID="{78E397F9-31C8-4F35-9E23-3F9A01AFF925}" presName="childText" presStyleLbl="bgAcc1" presStyleIdx="1" presStyleCnt="4">
        <dgm:presLayoutVars>
          <dgm:bulletEnabled val="1"/>
        </dgm:presLayoutVars>
      </dgm:prSet>
      <dgm:spPr/>
    </dgm:pt>
    <dgm:pt modelId="{17AB2C08-4EDF-4AB3-A1D9-989D6A082BF3}" type="pres">
      <dgm:prSet presAssocID="{7E3F15A5-B9A9-4E68-B5ED-20D7CBCECC27}" presName="root" presStyleCnt="0"/>
      <dgm:spPr/>
    </dgm:pt>
    <dgm:pt modelId="{948A75C9-F0E7-41BE-A439-44A0CC7F2BDE}" type="pres">
      <dgm:prSet presAssocID="{7E3F15A5-B9A9-4E68-B5ED-20D7CBCECC27}" presName="rootComposite" presStyleCnt="0"/>
      <dgm:spPr/>
    </dgm:pt>
    <dgm:pt modelId="{A52C57AE-FE61-4936-8A30-0D656A169389}" type="pres">
      <dgm:prSet presAssocID="{7E3F15A5-B9A9-4E68-B5ED-20D7CBCECC27}" presName="rootText" presStyleLbl="node1" presStyleIdx="1" presStyleCnt="2" custLinFactNeighborX="2519"/>
      <dgm:spPr/>
    </dgm:pt>
    <dgm:pt modelId="{D9D9F86A-95EF-4F35-A138-5758F34B8176}" type="pres">
      <dgm:prSet presAssocID="{7E3F15A5-B9A9-4E68-B5ED-20D7CBCECC27}" presName="rootConnector" presStyleLbl="node1" presStyleIdx="1" presStyleCnt="2"/>
      <dgm:spPr/>
    </dgm:pt>
    <dgm:pt modelId="{300D352B-E8FF-4249-B277-FE043C1071B3}" type="pres">
      <dgm:prSet presAssocID="{7E3F15A5-B9A9-4E68-B5ED-20D7CBCECC27}" presName="childShape" presStyleCnt="0"/>
      <dgm:spPr/>
    </dgm:pt>
    <dgm:pt modelId="{E5A414B1-28F6-420D-A272-FD25FFE24D49}" type="pres">
      <dgm:prSet presAssocID="{AE0C805F-CC17-4D1B-8A88-BD1D33520402}" presName="Name13" presStyleLbl="parChTrans1D2" presStyleIdx="2" presStyleCnt="4"/>
      <dgm:spPr/>
    </dgm:pt>
    <dgm:pt modelId="{4D83644D-0038-4165-99DB-4930137F0043}" type="pres">
      <dgm:prSet presAssocID="{F3C21643-1C92-4039-9825-E7834B20E4F3}" presName="childText" presStyleLbl="bgAcc1" presStyleIdx="2" presStyleCnt="4">
        <dgm:presLayoutVars>
          <dgm:bulletEnabled val="1"/>
        </dgm:presLayoutVars>
      </dgm:prSet>
      <dgm:spPr/>
    </dgm:pt>
    <dgm:pt modelId="{EB0C99F7-8493-4E05-9278-880DD8CEF098}" type="pres">
      <dgm:prSet presAssocID="{34181416-C432-4C9F-BCDA-A9596FE15D36}" presName="Name13" presStyleLbl="parChTrans1D2" presStyleIdx="3" presStyleCnt="4"/>
      <dgm:spPr/>
    </dgm:pt>
    <dgm:pt modelId="{54DAB882-6869-40EA-A797-4532779F89D3}" type="pres">
      <dgm:prSet presAssocID="{3D3C9799-F5A4-47A8-A9E2-05E3F61CBC9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6036407-7545-464D-9C27-568858D65BFD}" type="presOf" srcId="{7E3F15A5-B9A9-4E68-B5ED-20D7CBCECC27}" destId="{D9D9F86A-95EF-4F35-A138-5758F34B8176}" srcOrd="1" destOrd="0" presId="urn:microsoft.com/office/officeart/2005/8/layout/hierarchy3"/>
    <dgm:cxn modelId="{754D8E1C-FECF-4D0A-B039-3BE10E2C1D38}" srcId="{2230AD42-4F3A-4C95-AAD7-AEBD244C9B57}" destId="{B25F204E-7C9A-4C27-84EE-94C67D63D2AC}" srcOrd="0" destOrd="0" parTransId="{FA45CE07-412C-4B3A-A2DC-100AF9949B3D}" sibTransId="{6B49150D-F0C3-44A6-9AA6-0409BD8C0411}"/>
    <dgm:cxn modelId="{06897729-4A88-4F2A-BA52-DFFE38544029}" type="presOf" srcId="{EDF173F8-ED47-40B0-A070-74375D0EDDC6}" destId="{F84FA0FB-3B51-4234-AB9B-43509D7B4FFF}" srcOrd="0" destOrd="0" presId="urn:microsoft.com/office/officeart/2005/8/layout/hierarchy3"/>
    <dgm:cxn modelId="{5FF9072C-A70F-4F43-B2B4-BA7CAC80A4D2}" srcId="{7E3F15A5-B9A9-4E68-B5ED-20D7CBCECC27}" destId="{3D3C9799-F5A4-47A8-A9E2-05E3F61CBC93}" srcOrd="1" destOrd="0" parTransId="{34181416-C432-4C9F-BCDA-A9596FE15D36}" sibTransId="{56063FCB-B1CC-440D-A5E7-E98F51280177}"/>
    <dgm:cxn modelId="{ACDB1D39-606A-4A2D-A660-0483B01D418A}" type="presOf" srcId="{78E397F9-31C8-4F35-9E23-3F9A01AFF925}" destId="{3FEE77B6-7BD9-49CC-8D7B-7A8C0988D0A2}" srcOrd="0" destOrd="0" presId="urn:microsoft.com/office/officeart/2005/8/layout/hierarchy3"/>
    <dgm:cxn modelId="{3479C641-5D5F-4126-ADDB-EFCF8F477711}" type="presOf" srcId="{34181416-C432-4C9F-BCDA-A9596FE15D36}" destId="{EB0C99F7-8493-4E05-9278-880DD8CEF098}" srcOrd="0" destOrd="0" presId="urn:microsoft.com/office/officeart/2005/8/layout/hierarchy3"/>
    <dgm:cxn modelId="{681DB145-FE32-428B-8F0C-E9DC5495268C}" type="presOf" srcId="{F3C21643-1C92-4039-9825-E7834B20E4F3}" destId="{4D83644D-0038-4165-99DB-4930137F0043}" srcOrd="0" destOrd="0" presId="urn:microsoft.com/office/officeart/2005/8/layout/hierarchy3"/>
    <dgm:cxn modelId="{C5A19E84-A84E-4278-8B9B-768A6F85D21E}" type="presOf" srcId="{2230AD42-4F3A-4C95-AAD7-AEBD244C9B57}" destId="{9817AE36-290C-46E8-A516-4D406EF17FA9}" srcOrd="0" destOrd="0" presId="urn:microsoft.com/office/officeart/2005/8/layout/hierarchy3"/>
    <dgm:cxn modelId="{3F635C96-7A1D-4E27-A499-D834BCC2E111}" type="presOf" srcId="{B25F204E-7C9A-4C27-84EE-94C67D63D2AC}" destId="{AA48133E-54DD-4973-A46C-632E95D048B6}" srcOrd="1" destOrd="0" presId="urn:microsoft.com/office/officeart/2005/8/layout/hierarchy3"/>
    <dgm:cxn modelId="{FB248496-2048-408E-BC99-56B646F7D874}" srcId="{2230AD42-4F3A-4C95-AAD7-AEBD244C9B57}" destId="{7E3F15A5-B9A9-4E68-B5ED-20D7CBCECC27}" srcOrd="1" destOrd="0" parTransId="{8563313B-9B3B-4948-8F05-BA7F73332669}" sibTransId="{6405A9F6-AF22-408A-88D5-086ABBBE203C}"/>
    <dgm:cxn modelId="{8E6B5EB6-D3E1-4C30-84A1-0579B1F7E78A}" srcId="{7E3F15A5-B9A9-4E68-B5ED-20D7CBCECC27}" destId="{F3C21643-1C92-4039-9825-E7834B20E4F3}" srcOrd="0" destOrd="0" parTransId="{AE0C805F-CC17-4D1B-8A88-BD1D33520402}" sibTransId="{46DE9A39-548F-4680-B528-7CBC240BA8FF}"/>
    <dgm:cxn modelId="{37F5A7C0-674B-4776-B5D0-BE76B4951A63}" srcId="{B25F204E-7C9A-4C27-84EE-94C67D63D2AC}" destId="{12BE458D-9A0F-4581-9AF7-C3415F732C86}" srcOrd="0" destOrd="0" parTransId="{EDF173F8-ED47-40B0-A070-74375D0EDDC6}" sibTransId="{3099D05B-D27F-42A8-A505-52241B5D11B8}"/>
    <dgm:cxn modelId="{C38A35C3-B101-4104-B55D-03187BA701FE}" type="presOf" srcId="{3D3C9799-F5A4-47A8-A9E2-05E3F61CBC93}" destId="{54DAB882-6869-40EA-A797-4532779F89D3}" srcOrd="0" destOrd="0" presId="urn:microsoft.com/office/officeart/2005/8/layout/hierarchy3"/>
    <dgm:cxn modelId="{083248DB-3A1A-4A95-9E1E-364777E4879D}" type="presOf" srcId="{12BE458D-9A0F-4581-9AF7-C3415F732C86}" destId="{B7D33AA9-4477-470E-9FEC-8F0286BAE045}" srcOrd="0" destOrd="0" presId="urn:microsoft.com/office/officeart/2005/8/layout/hierarchy3"/>
    <dgm:cxn modelId="{20236BDD-F5D3-4556-8649-4DCD1A6BCB41}" srcId="{B25F204E-7C9A-4C27-84EE-94C67D63D2AC}" destId="{78E397F9-31C8-4F35-9E23-3F9A01AFF925}" srcOrd="1" destOrd="0" parTransId="{6C7A930B-D06D-4B92-B2F9-BB27944C03CF}" sibTransId="{EE1DB2AE-BCC1-4DC6-B317-14A9CFC55318}"/>
    <dgm:cxn modelId="{8E60E8DE-6C17-4FEF-9E3C-95B228DE1B85}" type="presOf" srcId="{B25F204E-7C9A-4C27-84EE-94C67D63D2AC}" destId="{CB95CA48-58ED-492A-9C8B-B619F07BAC02}" srcOrd="0" destOrd="0" presId="urn:microsoft.com/office/officeart/2005/8/layout/hierarchy3"/>
    <dgm:cxn modelId="{1BBF76E4-2069-45CE-998C-189FB4BA3538}" type="presOf" srcId="{7E3F15A5-B9A9-4E68-B5ED-20D7CBCECC27}" destId="{A52C57AE-FE61-4936-8A30-0D656A169389}" srcOrd="0" destOrd="0" presId="urn:microsoft.com/office/officeart/2005/8/layout/hierarchy3"/>
    <dgm:cxn modelId="{BA46F9F2-DE48-437C-8762-C7A0165F0DDE}" type="presOf" srcId="{AE0C805F-CC17-4D1B-8A88-BD1D33520402}" destId="{E5A414B1-28F6-420D-A272-FD25FFE24D49}" srcOrd="0" destOrd="0" presId="urn:microsoft.com/office/officeart/2005/8/layout/hierarchy3"/>
    <dgm:cxn modelId="{415AE8FD-9DB1-4C01-82B3-9FFEB2DDBA45}" type="presOf" srcId="{6C7A930B-D06D-4B92-B2F9-BB27944C03CF}" destId="{71D8CCCA-3DF1-4DAD-B531-8DCEC2F657E1}" srcOrd="0" destOrd="0" presId="urn:microsoft.com/office/officeart/2005/8/layout/hierarchy3"/>
    <dgm:cxn modelId="{9390D50F-3729-422A-B3BB-5414835E3D92}" type="presParOf" srcId="{9817AE36-290C-46E8-A516-4D406EF17FA9}" destId="{A7C47D1B-1A4A-47CF-8C5A-37291AF7073D}" srcOrd="0" destOrd="0" presId="urn:microsoft.com/office/officeart/2005/8/layout/hierarchy3"/>
    <dgm:cxn modelId="{68525F33-B32F-44D0-A063-CEC436CA017F}" type="presParOf" srcId="{A7C47D1B-1A4A-47CF-8C5A-37291AF7073D}" destId="{218AA894-366C-440E-B445-6C4C410059EB}" srcOrd="0" destOrd="0" presId="urn:microsoft.com/office/officeart/2005/8/layout/hierarchy3"/>
    <dgm:cxn modelId="{5899FB38-4D7E-47EA-8217-30F896BA6125}" type="presParOf" srcId="{218AA894-366C-440E-B445-6C4C410059EB}" destId="{CB95CA48-58ED-492A-9C8B-B619F07BAC02}" srcOrd="0" destOrd="0" presId="urn:microsoft.com/office/officeart/2005/8/layout/hierarchy3"/>
    <dgm:cxn modelId="{DFFAB60E-358D-4AF8-9E2C-A58E89167DA8}" type="presParOf" srcId="{218AA894-366C-440E-B445-6C4C410059EB}" destId="{AA48133E-54DD-4973-A46C-632E95D048B6}" srcOrd="1" destOrd="0" presId="urn:microsoft.com/office/officeart/2005/8/layout/hierarchy3"/>
    <dgm:cxn modelId="{DF7A49FC-940A-40A4-BD68-918EF432F980}" type="presParOf" srcId="{A7C47D1B-1A4A-47CF-8C5A-37291AF7073D}" destId="{2BF264B9-DE8A-4C48-ACD4-0392FD08D568}" srcOrd="1" destOrd="0" presId="urn:microsoft.com/office/officeart/2005/8/layout/hierarchy3"/>
    <dgm:cxn modelId="{01DA6CDF-06BC-4B37-8A27-F2F44EB28987}" type="presParOf" srcId="{2BF264B9-DE8A-4C48-ACD4-0392FD08D568}" destId="{F84FA0FB-3B51-4234-AB9B-43509D7B4FFF}" srcOrd="0" destOrd="0" presId="urn:microsoft.com/office/officeart/2005/8/layout/hierarchy3"/>
    <dgm:cxn modelId="{29E8CD2E-0303-453A-A71E-0C038EBA81B2}" type="presParOf" srcId="{2BF264B9-DE8A-4C48-ACD4-0392FD08D568}" destId="{B7D33AA9-4477-470E-9FEC-8F0286BAE045}" srcOrd="1" destOrd="0" presId="urn:microsoft.com/office/officeart/2005/8/layout/hierarchy3"/>
    <dgm:cxn modelId="{C6D63613-FBFB-4C1D-8730-B9119375F091}" type="presParOf" srcId="{2BF264B9-DE8A-4C48-ACD4-0392FD08D568}" destId="{71D8CCCA-3DF1-4DAD-B531-8DCEC2F657E1}" srcOrd="2" destOrd="0" presId="urn:microsoft.com/office/officeart/2005/8/layout/hierarchy3"/>
    <dgm:cxn modelId="{61E493D9-D270-47B3-8B24-33CDFE2C443A}" type="presParOf" srcId="{2BF264B9-DE8A-4C48-ACD4-0392FD08D568}" destId="{3FEE77B6-7BD9-49CC-8D7B-7A8C0988D0A2}" srcOrd="3" destOrd="0" presId="urn:microsoft.com/office/officeart/2005/8/layout/hierarchy3"/>
    <dgm:cxn modelId="{2EAC0539-C7AD-4991-9515-048F8419DB76}" type="presParOf" srcId="{9817AE36-290C-46E8-A516-4D406EF17FA9}" destId="{17AB2C08-4EDF-4AB3-A1D9-989D6A082BF3}" srcOrd="1" destOrd="0" presId="urn:microsoft.com/office/officeart/2005/8/layout/hierarchy3"/>
    <dgm:cxn modelId="{69B50A24-DF69-4F63-9BE8-D9B3A1EF08E2}" type="presParOf" srcId="{17AB2C08-4EDF-4AB3-A1D9-989D6A082BF3}" destId="{948A75C9-F0E7-41BE-A439-44A0CC7F2BDE}" srcOrd="0" destOrd="0" presId="urn:microsoft.com/office/officeart/2005/8/layout/hierarchy3"/>
    <dgm:cxn modelId="{00D99748-7D57-4D8C-84C2-613E1B784CCD}" type="presParOf" srcId="{948A75C9-F0E7-41BE-A439-44A0CC7F2BDE}" destId="{A52C57AE-FE61-4936-8A30-0D656A169389}" srcOrd="0" destOrd="0" presId="urn:microsoft.com/office/officeart/2005/8/layout/hierarchy3"/>
    <dgm:cxn modelId="{3FBE80EB-D044-46E0-9117-0C1FFB7430CA}" type="presParOf" srcId="{948A75C9-F0E7-41BE-A439-44A0CC7F2BDE}" destId="{D9D9F86A-95EF-4F35-A138-5758F34B8176}" srcOrd="1" destOrd="0" presId="urn:microsoft.com/office/officeart/2005/8/layout/hierarchy3"/>
    <dgm:cxn modelId="{D494323D-23F7-4F4B-8A0D-8894B93C5298}" type="presParOf" srcId="{17AB2C08-4EDF-4AB3-A1D9-989D6A082BF3}" destId="{300D352B-E8FF-4249-B277-FE043C1071B3}" srcOrd="1" destOrd="0" presId="urn:microsoft.com/office/officeart/2005/8/layout/hierarchy3"/>
    <dgm:cxn modelId="{0BBEFF8F-E1E5-4C60-BA34-DF710CF789D6}" type="presParOf" srcId="{300D352B-E8FF-4249-B277-FE043C1071B3}" destId="{E5A414B1-28F6-420D-A272-FD25FFE24D49}" srcOrd="0" destOrd="0" presId="urn:microsoft.com/office/officeart/2005/8/layout/hierarchy3"/>
    <dgm:cxn modelId="{1110D4E0-B3A6-4CEA-8029-F4B17F5D299A}" type="presParOf" srcId="{300D352B-E8FF-4249-B277-FE043C1071B3}" destId="{4D83644D-0038-4165-99DB-4930137F0043}" srcOrd="1" destOrd="0" presId="urn:microsoft.com/office/officeart/2005/8/layout/hierarchy3"/>
    <dgm:cxn modelId="{B25D1308-04F8-4045-8A07-5C8562FEBA13}" type="presParOf" srcId="{300D352B-E8FF-4249-B277-FE043C1071B3}" destId="{EB0C99F7-8493-4E05-9278-880DD8CEF098}" srcOrd="2" destOrd="0" presId="urn:microsoft.com/office/officeart/2005/8/layout/hierarchy3"/>
    <dgm:cxn modelId="{A7D58AC9-DABB-43BA-B38B-C189E6B8848E}" type="presParOf" srcId="{300D352B-E8FF-4249-B277-FE043C1071B3}" destId="{54DAB882-6869-40EA-A797-4532779F89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30AD42-4F3A-4C95-AAD7-AEBD244C9B57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25F204E-7C9A-4C27-84EE-94C67D63D2AC}">
      <dgm:prSet phldrT="[Texto]"/>
      <dgm:spPr/>
      <dgm:t>
        <a:bodyPr/>
        <a:lstStyle/>
        <a:p>
          <a:r>
            <a:rPr lang="es-ES" dirty="0"/>
            <a:t>VIEWPOINT</a:t>
          </a:r>
        </a:p>
      </dgm:t>
    </dgm:pt>
    <dgm:pt modelId="{FA45CE07-412C-4B3A-A2DC-100AF9949B3D}" type="parTrans" cxnId="{754D8E1C-FECF-4D0A-B039-3BE10E2C1D38}">
      <dgm:prSet/>
      <dgm:spPr/>
      <dgm:t>
        <a:bodyPr/>
        <a:lstStyle/>
        <a:p>
          <a:endParaRPr lang="es-ES"/>
        </a:p>
      </dgm:t>
    </dgm:pt>
    <dgm:pt modelId="{6B49150D-F0C3-44A6-9AA6-0409BD8C0411}" type="sibTrans" cxnId="{754D8E1C-FECF-4D0A-B039-3BE10E2C1D38}">
      <dgm:prSet/>
      <dgm:spPr/>
      <dgm:t>
        <a:bodyPr/>
        <a:lstStyle/>
        <a:p>
          <a:endParaRPr lang="es-ES"/>
        </a:p>
      </dgm:t>
    </dgm:pt>
    <dgm:pt modelId="{12BE458D-9A0F-4581-9AF7-C3415F732C86}">
      <dgm:prSet phldrT="[Texto]" custT="1"/>
      <dgm:spPr/>
      <dgm:t>
        <a:bodyPr/>
        <a:lstStyle/>
        <a:p>
          <a:r>
            <a:rPr lang="en-US" sz="1400" b="0" i="0" u="none" dirty="0"/>
            <a:t>whose point of view we are expressing: </a:t>
          </a:r>
          <a:r>
            <a:rPr lang="en-US" sz="1400" b="1" i="0" dirty="0"/>
            <a:t>according to, as far as, from </a:t>
          </a:r>
          <a:r>
            <a:rPr lang="en-US" sz="1400" b="1" i="1" dirty="0"/>
            <a:t>my</a:t>
          </a:r>
          <a:r>
            <a:rPr lang="en-US" sz="1400" b="1" i="0" dirty="0"/>
            <a:t> point of view</a:t>
          </a:r>
        </a:p>
        <a:p>
          <a:r>
            <a:rPr lang="en-US" sz="1400" b="1" i="0" dirty="0"/>
            <a:t> personally</a:t>
          </a:r>
          <a:endParaRPr lang="es-ES" sz="1400" u="none" dirty="0"/>
        </a:p>
      </dgm:t>
    </dgm:pt>
    <dgm:pt modelId="{EDF173F8-ED47-40B0-A070-74375D0EDDC6}" type="parTrans" cxnId="{37F5A7C0-674B-4776-B5D0-BE76B4951A63}">
      <dgm:prSet/>
      <dgm:spPr/>
      <dgm:t>
        <a:bodyPr/>
        <a:lstStyle/>
        <a:p>
          <a:endParaRPr lang="es-ES"/>
        </a:p>
      </dgm:t>
    </dgm:pt>
    <dgm:pt modelId="{3099D05B-D27F-42A8-A505-52241B5D11B8}" type="sibTrans" cxnId="{37F5A7C0-674B-4776-B5D0-BE76B4951A63}">
      <dgm:prSet/>
      <dgm:spPr/>
      <dgm:t>
        <a:bodyPr/>
        <a:lstStyle/>
        <a:p>
          <a:endParaRPr lang="es-ES"/>
        </a:p>
      </dgm:t>
    </dgm:pt>
    <dgm:pt modelId="{78E397F9-31C8-4F35-9E23-3F9A01AFF925}">
      <dgm:prSet phldrT="[Texto]" custT="1"/>
      <dgm:spPr/>
      <dgm:t>
        <a:bodyPr/>
        <a:lstStyle/>
        <a:p>
          <a:r>
            <a:rPr lang="en-US" sz="1400" b="1" i="1" dirty="0"/>
            <a:t>Personally</a:t>
          </a:r>
          <a:r>
            <a:rPr lang="en-US" sz="1400" b="0" i="1" dirty="0"/>
            <a:t>, I’d rather not go out.</a:t>
          </a:r>
          <a:endParaRPr lang="es-ES" sz="1400" dirty="0"/>
        </a:p>
      </dgm:t>
    </dgm:pt>
    <dgm:pt modelId="{6C7A930B-D06D-4B92-B2F9-BB27944C03CF}" type="parTrans" cxnId="{20236BDD-F5D3-4556-8649-4DCD1A6BCB41}">
      <dgm:prSet/>
      <dgm:spPr/>
      <dgm:t>
        <a:bodyPr/>
        <a:lstStyle/>
        <a:p>
          <a:endParaRPr lang="es-ES"/>
        </a:p>
      </dgm:t>
    </dgm:pt>
    <dgm:pt modelId="{EE1DB2AE-BCC1-4DC6-B317-14A9CFC55318}" type="sibTrans" cxnId="{20236BDD-F5D3-4556-8649-4DCD1A6BCB41}">
      <dgm:prSet/>
      <dgm:spPr/>
      <dgm:t>
        <a:bodyPr/>
        <a:lstStyle/>
        <a:p>
          <a:endParaRPr lang="es-ES"/>
        </a:p>
      </dgm:t>
    </dgm:pt>
    <dgm:pt modelId="{7E3F15A5-B9A9-4E68-B5ED-20D7CBCECC27}">
      <dgm:prSet phldrT="[Texto]"/>
      <dgm:spPr/>
      <dgm:t>
        <a:bodyPr/>
        <a:lstStyle/>
        <a:p>
          <a:r>
            <a:rPr lang="es-ES" dirty="0"/>
            <a:t>EVALUATIVE</a:t>
          </a:r>
        </a:p>
      </dgm:t>
    </dgm:pt>
    <dgm:pt modelId="{8563313B-9B3B-4948-8F05-BA7F73332669}" type="parTrans" cxnId="{FB248496-2048-408E-BC99-56B646F7D874}">
      <dgm:prSet/>
      <dgm:spPr/>
      <dgm:t>
        <a:bodyPr/>
        <a:lstStyle/>
        <a:p>
          <a:endParaRPr lang="es-ES"/>
        </a:p>
      </dgm:t>
    </dgm:pt>
    <dgm:pt modelId="{6405A9F6-AF22-408A-88D5-086ABBBE203C}" type="sibTrans" cxnId="{FB248496-2048-408E-BC99-56B646F7D874}">
      <dgm:prSet/>
      <dgm:spPr/>
      <dgm:t>
        <a:bodyPr/>
        <a:lstStyle/>
        <a:p>
          <a:endParaRPr lang="es-ES"/>
        </a:p>
      </dgm:t>
    </dgm:pt>
    <dgm:pt modelId="{F3C21643-1C92-4039-9825-E7834B20E4F3}">
      <dgm:prSet phldrT="[Texto]"/>
      <dgm:spPr/>
      <dgm:t>
        <a:bodyPr/>
        <a:lstStyle/>
        <a:p>
          <a:r>
            <a:rPr lang="en-US" b="0" dirty="0"/>
            <a:t>Express attitude about a situation: </a:t>
          </a:r>
          <a:r>
            <a:rPr lang="en-US" b="1" i="0" dirty="0"/>
            <a:t>Hopefully, Sadly, Fortunately.</a:t>
          </a:r>
          <a:endParaRPr lang="es-ES" b="0" dirty="0"/>
        </a:p>
      </dgm:t>
    </dgm:pt>
    <dgm:pt modelId="{AE0C805F-CC17-4D1B-8A88-BD1D33520402}" type="parTrans" cxnId="{8E6B5EB6-D3E1-4C30-84A1-0579B1F7E78A}">
      <dgm:prSet/>
      <dgm:spPr/>
      <dgm:t>
        <a:bodyPr/>
        <a:lstStyle/>
        <a:p>
          <a:endParaRPr lang="es-ES"/>
        </a:p>
      </dgm:t>
    </dgm:pt>
    <dgm:pt modelId="{46DE9A39-548F-4680-B528-7CBC240BA8FF}" type="sibTrans" cxnId="{8E6B5EB6-D3E1-4C30-84A1-0579B1F7E78A}">
      <dgm:prSet/>
      <dgm:spPr/>
      <dgm:t>
        <a:bodyPr/>
        <a:lstStyle/>
        <a:p>
          <a:endParaRPr lang="es-ES"/>
        </a:p>
      </dgm:t>
    </dgm:pt>
    <dgm:pt modelId="{3D3C9799-F5A4-47A8-A9E2-05E3F61CBC93}">
      <dgm:prSet phldrT="[Texto]"/>
      <dgm:spPr/>
      <dgm:t>
        <a:bodyPr/>
        <a:lstStyle/>
        <a:p>
          <a:r>
            <a:rPr lang="en-US" b="0" i="1" dirty="0"/>
            <a:t>Fortunately, he was able to get down</a:t>
          </a:r>
          <a:endParaRPr lang="es-ES" b="0" i="1" dirty="0"/>
        </a:p>
      </dgm:t>
    </dgm:pt>
    <dgm:pt modelId="{34181416-C432-4C9F-BCDA-A9596FE15D36}" type="parTrans" cxnId="{5FF9072C-A70F-4F43-B2B4-BA7CAC80A4D2}">
      <dgm:prSet/>
      <dgm:spPr/>
      <dgm:t>
        <a:bodyPr/>
        <a:lstStyle/>
        <a:p>
          <a:endParaRPr lang="es-ES"/>
        </a:p>
      </dgm:t>
    </dgm:pt>
    <dgm:pt modelId="{56063FCB-B1CC-440D-A5E7-E98F51280177}" type="sibTrans" cxnId="{5FF9072C-A70F-4F43-B2B4-BA7CAC80A4D2}">
      <dgm:prSet/>
      <dgm:spPr/>
      <dgm:t>
        <a:bodyPr/>
        <a:lstStyle/>
        <a:p>
          <a:endParaRPr lang="es-ES"/>
        </a:p>
      </dgm:t>
    </dgm:pt>
    <dgm:pt modelId="{9817AE36-290C-46E8-A516-4D406EF17FA9}" type="pres">
      <dgm:prSet presAssocID="{2230AD42-4F3A-4C95-AAD7-AEBD244C9B5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C47D1B-1A4A-47CF-8C5A-37291AF7073D}" type="pres">
      <dgm:prSet presAssocID="{B25F204E-7C9A-4C27-84EE-94C67D63D2AC}" presName="root" presStyleCnt="0"/>
      <dgm:spPr/>
    </dgm:pt>
    <dgm:pt modelId="{218AA894-366C-440E-B445-6C4C410059EB}" type="pres">
      <dgm:prSet presAssocID="{B25F204E-7C9A-4C27-84EE-94C67D63D2AC}" presName="rootComposite" presStyleCnt="0"/>
      <dgm:spPr/>
    </dgm:pt>
    <dgm:pt modelId="{CB95CA48-58ED-492A-9C8B-B619F07BAC02}" type="pres">
      <dgm:prSet presAssocID="{B25F204E-7C9A-4C27-84EE-94C67D63D2AC}" presName="rootText" presStyleLbl="node1" presStyleIdx="0" presStyleCnt="2"/>
      <dgm:spPr/>
    </dgm:pt>
    <dgm:pt modelId="{AA48133E-54DD-4973-A46C-632E95D048B6}" type="pres">
      <dgm:prSet presAssocID="{B25F204E-7C9A-4C27-84EE-94C67D63D2AC}" presName="rootConnector" presStyleLbl="node1" presStyleIdx="0" presStyleCnt="2"/>
      <dgm:spPr/>
    </dgm:pt>
    <dgm:pt modelId="{2BF264B9-DE8A-4C48-ACD4-0392FD08D568}" type="pres">
      <dgm:prSet presAssocID="{B25F204E-7C9A-4C27-84EE-94C67D63D2AC}" presName="childShape" presStyleCnt="0"/>
      <dgm:spPr/>
    </dgm:pt>
    <dgm:pt modelId="{F84FA0FB-3B51-4234-AB9B-43509D7B4FFF}" type="pres">
      <dgm:prSet presAssocID="{EDF173F8-ED47-40B0-A070-74375D0EDDC6}" presName="Name13" presStyleLbl="parChTrans1D2" presStyleIdx="0" presStyleCnt="4"/>
      <dgm:spPr/>
    </dgm:pt>
    <dgm:pt modelId="{B7D33AA9-4477-470E-9FEC-8F0286BAE045}" type="pres">
      <dgm:prSet presAssocID="{12BE458D-9A0F-4581-9AF7-C3415F732C86}" presName="childText" presStyleLbl="bgAcc1" presStyleIdx="0" presStyleCnt="4">
        <dgm:presLayoutVars>
          <dgm:bulletEnabled val="1"/>
        </dgm:presLayoutVars>
      </dgm:prSet>
      <dgm:spPr/>
    </dgm:pt>
    <dgm:pt modelId="{71D8CCCA-3DF1-4DAD-B531-8DCEC2F657E1}" type="pres">
      <dgm:prSet presAssocID="{6C7A930B-D06D-4B92-B2F9-BB27944C03CF}" presName="Name13" presStyleLbl="parChTrans1D2" presStyleIdx="1" presStyleCnt="4"/>
      <dgm:spPr/>
    </dgm:pt>
    <dgm:pt modelId="{3FEE77B6-7BD9-49CC-8D7B-7A8C0988D0A2}" type="pres">
      <dgm:prSet presAssocID="{78E397F9-31C8-4F35-9E23-3F9A01AFF925}" presName="childText" presStyleLbl="bgAcc1" presStyleIdx="1" presStyleCnt="4">
        <dgm:presLayoutVars>
          <dgm:bulletEnabled val="1"/>
        </dgm:presLayoutVars>
      </dgm:prSet>
      <dgm:spPr/>
    </dgm:pt>
    <dgm:pt modelId="{17AB2C08-4EDF-4AB3-A1D9-989D6A082BF3}" type="pres">
      <dgm:prSet presAssocID="{7E3F15A5-B9A9-4E68-B5ED-20D7CBCECC27}" presName="root" presStyleCnt="0"/>
      <dgm:spPr/>
    </dgm:pt>
    <dgm:pt modelId="{948A75C9-F0E7-41BE-A439-44A0CC7F2BDE}" type="pres">
      <dgm:prSet presAssocID="{7E3F15A5-B9A9-4E68-B5ED-20D7CBCECC27}" presName="rootComposite" presStyleCnt="0"/>
      <dgm:spPr/>
    </dgm:pt>
    <dgm:pt modelId="{A52C57AE-FE61-4936-8A30-0D656A169389}" type="pres">
      <dgm:prSet presAssocID="{7E3F15A5-B9A9-4E68-B5ED-20D7CBCECC27}" presName="rootText" presStyleLbl="node1" presStyleIdx="1" presStyleCnt="2"/>
      <dgm:spPr/>
    </dgm:pt>
    <dgm:pt modelId="{D9D9F86A-95EF-4F35-A138-5758F34B8176}" type="pres">
      <dgm:prSet presAssocID="{7E3F15A5-B9A9-4E68-B5ED-20D7CBCECC27}" presName="rootConnector" presStyleLbl="node1" presStyleIdx="1" presStyleCnt="2"/>
      <dgm:spPr/>
    </dgm:pt>
    <dgm:pt modelId="{300D352B-E8FF-4249-B277-FE043C1071B3}" type="pres">
      <dgm:prSet presAssocID="{7E3F15A5-B9A9-4E68-B5ED-20D7CBCECC27}" presName="childShape" presStyleCnt="0"/>
      <dgm:spPr/>
    </dgm:pt>
    <dgm:pt modelId="{E5A414B1-28F6-420D-A272-FD25FFE24D49}" type="pres">
      <dgm:prSet presAssocID="{AE0C805F-CC17-4D1B-8A88-BD1D33520402}" presName="Name13" presStyleLbl="parChTrans1D2" presStyleIdx="2" presStyleCnt="4"/>
      <dgm:spPr/>
    </dgm:pt>
    <dgm:pt modelId="{4D83644D-0038-4165-99DB-4930137F0043}" type="pres">
      <dgm:prSet presAssocID="{F3C21643-1C92-4039-9825-E7834B20E4F3}" presName="childText" presStyleLbl="bgAcc1" presStyleIdx="2" presStyleCnt="4">
        <dgm:presLayoutVars>
          <dgm:bulletEnabled val="1"/>
        </dgm:presLayoutVars>
      </dgm:prSet>
      <dgm:spPr/>
    </dgm:pt>
    <dgm:pt modelId="{EB0C99F7-8493-4E05-9278-880DD8CEF098}" type="pres">
      <dgm:prSet presAssocID="{34181416-C432-4C9F-BCDA-A9596FE15D36}" presName="Name13" presStyleLbl="parChTrans1D2" presStyleIdx="3" presStyleCnt="4"/>
      <dgm:spPr/>
    </dgm:pt>
    <dgm:pt modelId="{54DAB882-6869-40EA-A797-4532779F89D3}" type="pres">
      <dgm:prSet presAssocID="{3D3C9799-F5A4-47A8-A9E2-05E3F61CBC9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6036407-7545-464D-9C27-568858D65BFD}" type="presOf" srcId="{7E3F15A5-B9A9-4E68-B5ED-20D7CBCECC27}" destId="{D9D9F86A-95EF-4F35-A138-5758F34B8176}" srcOrd="1" destOrd="0" presId="urn:microsoft.com/office/officeart/2005/8/layout/hierarchy3"/>
    <dgm:cxn modelId="{754D8E1C-FECF-4D0A-B039-3BE10E2C1D38}" srcId="{2230AD42-4F3A-4C95-AAD7-AEBD244C9B57}" destId="{B25F204E-7C9A-4C27-84EE-94C67D63D2AC}" srcOrd="0" destOrd="0" parTransId="{FA45CE07-412C-4B3A-A2DC-100AF9949B3D}" sibTransId="{6B49150D-F0C3-44A6-9AA6-0409BD8C0411}"/>
    <dgm:cxn modelId="{06897729-4A88-4F2A-BA52-DFFE38544029}" type="presOf" srcId="{EDF173F8-ED47-40B0-A070-74375D0EDDC6}" destId="{F84FA0FB-3B51-4234-AB9B-43509D7B4FFF}" srcOrd="0" destOrd="0" presId="urn:microsoft.com/office/officeart/2005/8/layout/hierarchy3"/>
    <dgm:cxn modelId="{5FF9072C-A70F-4F43-B2B4-BA7CAC80A4D2}" srcId="{7E3F15A5-B9A9-4E68-B5ED-20D7CBCECC27}" destId="{3D3C9799-F5A4-47A8-A9E2-05E3F61CBC93}" srcOrd="1" destOrd="0" parTransId="{34181416-C432-4C9F-BCDA-A9596FE15D36}" sibTransId="{56063FCB-B1CC-440D-A5E7-E98F51280177}"/>
    <dgm:cxn modelId="{ACDB1D39-606A-4A2D-A660-0483B01D418A}" type="presOf" srcId="{78E397F9-31C8-4F35-9E23-3F9A01AFF925}" destId="{3FEE77B6-7BD9-49CC-8D7B-7A8C0988D0A2}" srcOrd="0" destOrd="0" presId="urn:microsoft.com/office/officeart/2005/8/layout/hierarchy3"/>
    <dgm:cxn modelId="{3479C641-5D5F-4126-ADDB-EFCF8F477711}" type="presOf" srcId="{34181416-C432-4C9F-BCDA-A9596FE15D36}" destId="{EB0C99F7-8493-4E05-9278-880DD8CEF098}" srcOrd="0" destOrd="0" presId="urn:microsoft.com/office/officeart/2005/8/layout/hierarchy3"/>
    <dgm:cxn modelId="{681DB145-FE32-428B-8F0C-E9DC5495268C}" type="presOf" srcId="{F3C21643-1C92-4039-9825-E7834B20E4F3}" destId="{4D83644D-0038-4165-99DB-4930137F0043}" srcOrd="0" destOrd="0" presId="urn:microsoft.com/office/officeart/2005/8/layout/hierarchy3"/>
    <dgm:cxn modelId="{C5A19E84-A84E-4278-8B9B-768A6F85D21E}" type="presOf" srcId="{2230AD42-4F3A-4C95-AAD7-AEBD244C9B57}" destId="{9817AE36-290C-46E8-A516-4D406EF17FA9}" srcOrd="0" destOrd="0" presId="urn:microsoft.com/office/officeart/2005/8/layout/hierarchy3"/>
    <dgm:cxn modelId="{3F635C96-7A1D-4E27-A499-D834BCC2E111}" type="presOf" srcId="{B25F204E-7C9A-4C27-84EE-94C67D63D2AC}" destId="{AA48133E-54DD-4973-A46C-632E95D048B6}" srcOrd="1" destOrd="0" presId="urn:microsoft.com/office/officeart/2005/8/layout/hierarchy3"/>
    <dgm:cxn modelId="{FB248496-2048-408E-BC99-56B646F7D874}" srcId="{2230AD42-4F3A-4C95-AAD7-AEBD244C9B57}" destId="{7E3F15A5-B9A9-4E68-B5ED-20D7CBCECC27}" srcOrd="1" destOrd="0" parTransId="{8563313B-9B3B-4948-8F05-BA7F73332669}" sibTransId="{6405A9F6-AF22-408A-88D5-086ABBBE203C}"/>
    <dgm:cxn modelId="{8E6B5EB6-D3E1-4C30-84A1-0579B1F7E78A}" srcId="{7E3F15A5-B9A9-4E68-B5ED-20D7CBCECC27}" destId="{F3C21643-1C92-4039-9825-E7834B20E4F3}" srcOrd="0" destOrd="0" parTransId="{AE0C805F-CC17-4D1B-8A88-BD1D33520402}" sibTransId="{46DE9A39-548F-4680-B528-7CBC240BA8FF}"/>
    <dgm:cxn modelId="{37F5A7C0-674B-4776-B5D0-BE76B4951A63}" srcId="{B25F204E-7C9A-4C27-84EE-94C67D63D2AC}" destId="{12BE458D-9A0F-4581-9AF7-C3415F732C86}" srcOrd="0" destOrd="0" parTransId="{EDF173F8-ED47-40B0-A070-74375D0EDDC6}" sibTransId="{3099D05B-D27F-42A8-A505-52241B5D11B8}"/>
    <dgm:cxn modelId="{C38A35C3-B101-4104-B55D-03187BA701FE}" type="presOf" srcId="{3D3C9799-F5A4-47A8-A9E2-05E3F61CBC93}" destId="{54DAB882-6869-40EA-A797-4532779F89D3}" srcOrd="0" destOrd="0" presId="urn:microsoft.com/office/officeart/2005/8/layout/hierarchy3"/>
    <dgm:cxn modelId="{083248DB-3A1A-4A95-9E1E-364777E4879D}" type="presOf" srcId="{12BE458D-9A0F-4581-9AF7-C3415F732C86}" destId="{B7D33AA9-4477-470E-9FEC-8F0286BAE045}" srcOrd="0" destOrd="0" presId="urn:microsoft.com/office/officeart/2005/8/layout/hierarchy3"/>
    <dgm:cxn modelId="{20236BDD-F5D3-4556-8649-4DCD1A6BCB41}" srcId="{B25F204E-7C9A-4C27-84EE-94C67D63D2AC}" destId="{78E397F9-31C8-4F35-9E23-3F9A01AFF925}" srcOrd="1" destOrd="0" parTransId="{6C7A930B-D06D-4B92-B2F9-BB27944C03CF}" sibTransId="{EE1DB2AE-BCC1-4DC6-B317-14A9CFC55318}"/>
    <dgm:cxn modelId="{8E60E8DE-6C17-4FEF-9E3C-95B228DE1B85}" type="presOf" srcId="{B25F204E-7C9A-4C27-84EE-94C67D63D2AC}" destId="{CB95CA48-58ED-492A-9C8B-B619F07BAC02}" srcOrd="0" destOrd="0" presId="urn:microsoft.com/office/officeart/2005/8/layout/hierarchy3"/>
    <dgm:cxn modelId="{1BBF76E4-2069-45CE-998C-189FB4BA3538}" type="presOf" srcId="{7E3F15A5-B9A9-4E68-B5ED-20D7CBCECC27}" destId="{A52C57AE-FE61-4936-8A30-0D656A169389}" srcOrd="0" destOrd="0" presId="urn:microsoft.com/office/officeart/2005/8/layout/hierarchy3"/>
    <dgm:cxn modelId="{BA46F9F2-DE48-437C-8762-C7A0165F0DDE}" type="presOf" srcId="{AE0C805F-CC17-4D1B-8A88-BD1D33520402}" destId="{E5A414B1-28F6-420D-A272-FD25FFE24D49}" srcOrd="0" destOrd="0" presId="urn:microsoft.com/office/officeart/2005/8/layout/hierarchy3"/>
    <dgm:cxn modelId="{415AE8FD-9DB1-4C01-82B3-9FFEB2DDBA45}" type="presOf" srcId="{6C7A930B-D06D-4B92-B2F9-BB27944C03CF}" destId="{71D8CCCA-3DF1-4DAD-B531-8DCEC2F657E1}" srcOrd="0" destOrd="0" presId="urn:microsoft.com/office/officeart/2005/8/layout/hierarchy3"/>
    <dgm:cxn modelId="{9390D50F-3729-422A-B3BB-5414835E3D92}" type="presParOf" srcId="{9817AE36-290C-46E8-A516-4D406EF17FA9}" destId="{A7C47D1B-1A4A-47CF-8C5A-37291AF7073D}" srcOrd="0" destOrd="0" presId="urn:microsoft.com/office/officeart/2005/8/layout/hierarchy3"/>
    <dgm:cxn modelId="{68525F33-B32F-44D0-A063-CEC436CA017F}" type="presParOf" srcId="{A7C47D1B-1A4A-47CF-8C5A-37291AF7073D}" destId="{218AA894-366C-440E-B445-6C4C410059EB}" srcOrd="0" destOrd="0" presId="urn:microsoft.com/office/officeart/2005/8/layout/hierarchy3"/>
    <dgm:cxn modelId="{5899FB38-4D7E-47EA-8217-30F896BA6125}" type="presParOf" srcId="{218AA894-366C-440E-B445-6C4C410059EB}" destId="{CB95CA48-58ED-492A-9C8B-B619F07BAC02}" srcOrd="0" destOrd="0" presId="urn:microsoft.com/office/officeart/2005/8/layout/hierarchy3"/>
    <dgm:cxn modelId="{DFFAB60E-358D-4AF8-9E2C-A58E89167DA8}" type="presParOf" srcId="{218AA894-366C-440E-B445-6C4C410059EB}" destId="{AA48133E-54DD-4973-A46C-632E95D048B6}" srcOrd="1" destOrd="0" presId="urn:microsoft.com/office/officeart/2005/8/layout/hierarchy3"/>
    <dgm:cxn modelId="{DF7A49FC-940A-40A4-BD68-918EF432F980}" type="presParOf" srcId="{A7C47D1B-1A4A-47CF-8C5A-37291AF7073D}" destId="{2BF264B9-DE8A-4C48-ACD4-0392FD08D568}" srcOrd="1" destOrd="0" presId="urn:microsoft.com/office/officeart/2005/8/layout/hierarchy3"/>
    <dgm:cxn modelId="{01DA6CDF-06BC-4B37-8A27-F2F44EB28987}" type="presParOf" srcId="{2BF264B9-DE8A-4C48-ACD4-0392FD08D568}" destId="{F84FA0FB-3B51-4234-AB9B-43509D7B4FFF}" srcOrd="0" destOrd="0" presId="urn:microsoft.com/office/officeart/2005/8/layout/hierarchy3"/>
    <dgm:cxn modelId="{29E8CD2E-0303-453A-A71E-0C038EBA81B2}" type="presParOf" srcId="{2BF264B9-DE8A-4C48-ACD4-0392FD08D568}" destId="{B7D33AA9-4477-470E-9FEC-8F0286BAE045}" srcOrd="1" destOrd="0" presId="urn:microsoft.com/office/officeart/2005/8/layout/hierarchy3"/>
    <dgm:cxn modelId="{C6D63613-FBFB-4C1D-8730-B9119375F091}" type="presParOf" srcId="{2BF264B9-DE8A-4C48-ACD4-0392FD08D568}" destId="{71D8CCCA-3DF1-4DAD-B531-8DCEC2F657E1}" srcOrd="2" destOrd="0" presId="urn:microsoft.com/office/officeart/2005/8/layout/hierarchy3"/>
    <dgm:cxn modelId="{61E493D9-D270-47B3-8B24-33CDFE2C443A}" type="presParOf" srcId="{2BF264B9-DE8A-4C48-ACD4-0392FD08D568}" destId="{3FEE77B6-7BD9-49CC-8D7B-7A8C0988D0A2}" srcOrd="3" destOrd="0" presId="urn:microsoft.com/office/officeart/2005/8/layout/hierarchy3"/>
    <dgm:cxn modelId="{2EAC0539-C7AD-4991-9515-048F8419DB76}" type="presParOf" srcId="{9817AE36-290C-46E8-A516-4D406EF17FA9}" destId="{17AB2C08-4EDF-4AB3-A1D9-989D6A082BF3}" srcOrd="1" destOrd="0" presId="urn:microsoft.com/office/officeart/2005/8/layout/hierarchy3"/>
    <dgm:cxn modelId="{69B50A24-DF69-4F63-9BE8-D9B3A1EF08E2}" type="presParOf" srcId="{17AB2C08-4EDF-4AB3-A1D9-989D6A082BF3}" destId="{948A75C9-F0E7-41BE-A439-44A0CC7F2BDE}" srcOrd="0" destOrd="0" presId="urn:microsoft.com/office/officeart/2005/8/layout/hierarchy3"/>
    <dgm:cxn modelId="{00D99748-7D57-4D8C-84C2-613E1B784CCD}" type="presParOf" srcId="{948A75C9-F0E7-41BE-A439-44A0CC7F2BDE}" destId="{A52C57AE-FE61-4936-8A30-0D656A169389}" srcOrd="0" destOrd="0" presId="urn:microsoft.com/office/officeart/2005/8/layout/hierarchy3"/>
    <dgm:cxn modelId="{3FBE80EB-D044-46E0-9117-0C1FFB7430CA}" type="presParOf" srcId="{948A75C9-F0E7-41BE-A439-44A0CC7F2BDE}" destId="{D9D9F86A-95EF-4F35-A138-5758F34B8176}" srcOrd="1" destOrd="0" presId="urn:microsoft.com/office/officeart/2005/8/layout/hierarchy3"/>
    <dgm:cxn modelId="{D494323D-23F7-4F4B-8A0D-8894B93C5298}" type="presParOf" srcId="{17AB2C08-4EDF-4AB3-A1D9-989D6A082BF3}" destId="{300D352B-E8FF-4249-B277-FE043C1071B3}" srcOrd="1" destOrd="0" presId="urn:microsoft.com/office/officeart/2005/8/layout/hierarchy3"/>
    <dgm:cxn modelId="{0BBEFF8F-E1E5-4C60-BA34-DF710CF789D6}" type="presParOf" srcId="{300D352B-E8FF-4249-B277-FE043C1071B3}" destId="{E5A414B1-28F6-420D-A272-FD25FFE24D49}" srcOrd="0" destOrd="0" presId="urn:microsoft.com/office/officeart/2005/8/layout/hierarchy3"/>
    <dgm:cxn modelId="{1110D4E0-B3A6-4CEA-8029-F4B17F5D299A}" type="presParOf" srcId="{300D352B-E8FF-4249-B277-FE043C1071B3}" destId="{4D83644D-0038-4165-99DB-4930137F0043}" srcOrd="1" destOrd="0" presId="urn:microsoft.com/office/officeart/2005/8/layout/hierarchy3"/>
    <dgm:cxn modelId="{B25D1308-04F8-4045-8A07-5C8562FEBA13}" type="presParOf" srcId="{300D352B-E8FF-4249-B277-FE043C1071B3}" destId="{EB0C99F7-8493-4E05-9278-880DD8CEF098}" srcOrd="2" destOrd="0" presId="urn:microsoft.com/office/officeart/2005/8/layout/hierarchy3"/>
    <dgm:cxn modelId="{A7D58AC9-DABB-43BA-B38B-C189E6B8848E}" type="presParOf" srcId="{300D352B-E8FF-4249-B277-FE043C1071B3}" destId="{54DAB882-6869-40EA-A797-4532779F89D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AFFA58-D6FB-4796-AA07-AAA053F1A4C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73E190-4BAE-433A-AB71-CBFABFA21C13}">
      <dgm:prSet phldrT="[Texto]"/>
      <dgm:spPr/>
      <dgm:t>
        <a:bodyPr/>
        <a:lstStyle/>
        <a:p>
          <a:r>
            <a:rPr lang="en-US" noProof="0" dirty="0"/>
            <a:t>Adverb Phrase heads</a:t>
          </a:r>
        </a:p>
      </dgm:t>
    </dgm:pt>
    <dgm:pt modelId="{FC9E2841-4C5A-4191-8E5A-B9A97E11E5DD}" type="parTrans" cxnId="{7FE11DCA-DA65-4890-8F37-EBD57BFB94E0}">
      <dgm:prSet/>
      <dgm:spPr/>
      <dgm:t>
        <a:bodyPr/>
        <a:lstStyle/>
        <a:p>
          <a:endParaRPr lang="es-ES"/>
        </a:p>
      </dgm:t>
    </dgm:pt>
    <dgm:pt modelId="{89C10A57-BAF4-4D2A-AA27-0B5FF7A0A772}" type="sibTrans" cxnId="{7FE11DCA-DA65-4890-8F37-EBD57BFB94E0}">
      <dgm:prSet/>
      <dgm:spPr/>
      <dgm:t>
        <a:bodyPr/>
        <a:lstStyle/>
        <a:p>
          <a:endParaRPr lang="es-ES"/>
        </a:p>
      </dgm:t>
    </dgm:pt>
    <dgm:pt modelId="{71A66AEA-F9D7-499A-BDA0-C200B343DD03}">
      <dgm:prSet phldrT="[Texto]" custT="1"/>
      <dgm:spPr/>
      <dgm:t>
        <a:bodyPr/>
        <a:lstStyle/>
        <a:p>
          <a:r>
            <a:rPr lang="en-US" sz="1400" dirty="0"/>
            <a:t>consists of an adverb plus any modifiers:</a:t>
          </a:r>
          <a:endParaRPr lang="es-ES" sz="1400" dirty="0"/>
        </a:p>
      </dgm:t>
    </dgm:pt>
    <dgm:pt modelId="{9F775C7F-BDB1-4C4C-B2E9-FDF213F1BCCD}" type="parTrans" cxnId="{4477DDF9-D8E2-45F4-8618-D3985521A9E1}">
      <dgm:prSet/>
      <dgm:spPr/>
      <dgm:t>
        <a:bodyPr/>
        <a:lstStyle/>
        <a:p>
          <a:endParaRPr lang="es-ES"/>
        </a:p>
      </dgm:t>
    </dgm:pt>
    <dgm:pt modelId="{B7614479-4985-4A9F-A1B2-A0FDCFE686A4}" type="sibTrans" cxnId="{4477DDF9-D8E2-45F4-8618-D3985521A9E1}">
      <dgm:prSet/>
      <dgm:spPr/>
      <dgm:t>
        <a:bodyPr/>
        <a:lstStyle/>
        <a:p>
          <a:endParaRPr lang="es-ES"/>
        </a:p>
      </dgm:t>
    </dgm:pt>
    <dgm:pt modelId="{98224BC9-220C-4BE1-B0A6-AFAE66AE16D5}">
      <dgm:prSet phldrT="[Texto]"/>
      <dgm:spPr/>
      <dgm:t>
        <a:bodyPr/>
        <a:lstStyle/>
        <a:p>
          <a:r>
            <a:rPr lang="en-US" noProof="0" dirty="0"/>
            <a:t>Adjective Phrase Modifier</a:t>
          </a:r>
        </a:p>
      </dgm:t>
    </dgm:pt>
    <dgm:pt modelId="{4DBEB383-5C0E-48D2-BEEF-2269041F46F7}" type="parTrans" cxnId="{1C25EC6A-62C2-464A-938C-FA952D92619B}">
      <dgm:prSet/>
      <dgm:spPr/>
      <dgm:t>
        <a:bodyPr/>
        <a:lstStyle/>
        <a:p>
          <a:endParaRPr lang="es-ES"/>
        </a:p>
      </dgm:t>
    </dgm:pt>
    <dgm:pt modelId="{9CF8335B-6439-4665-B8E3-8168BA625414}" type="sibTrans" cxnId="{1C25EC6A-62C2-464A-938C-FA952D92619B}">
      <dgm:prSet/>
      <dgm:spPr/>
      <dgm:t>
        <a:bodyPr/>
        <a:lstStyle/>
        <a:p>
          <a:endParaRPr lang="es-ES"/>
        </a:p>
      </dgm:t>
    </dgm:pt>
    <dgm:pt modelId="{F54686B4-63B4-46A5-9572-46D936E4AA2E}">
      <dgm:prSet phldrT="[Texto]" custT="1"/>
      <dgm:spPr/>
      <dgm:t>
        <a:bodyPr/>
        <a:lstStyle/>
        <a:p>
          <a:r>
            <a:rPr lang="en-US" sz="1400" dirty="0"/>
            <a:t>modifies or describes an adjective or adjective phrase:</a:t>
          </a:r>
          <a:endParaRPr lang="es-ES" sz="1400" dirty="0"/>
        </a:p>
      </dgm:t>
    </dgm:pt>
    <dgm:pt modelId="{CB0FDB4D-FFA9-4EBA-83CC-0B6A8ED1E49F}" type="parTrans" cxnId="{775FE6A3-9F78-4788-8734-3F7EE819A4DE}">
      <dgm:prSet/>
      <dgm:spPr/>
      <dgm:t>
        <a:bodyPr/>
        <a:lstStyle/>
        <a:p>
          <a:endParaRPr lang="es-ES"/>
        </a:p>
      </dgm:t>
    </dgm:pt>
    <dgm:pt modelId="{8F1E125D-DA7B-4317-AFCF-7BE411CC0B1E}" type="sibTrans" cxnId="{775FE6A3-9F78-4788-8734-3F7EE819A4DE}">
      <dgm:prSet/>
      <dgm:spPr/>
      <dgm:t>
        <a:bodyPr/>
        <a:lstStyle/>
        <a:p>
          <a:endParaRPr lang="es-ES"/>
        </a:p>
      </dgm:t>
    </dgm:pt>
    <dgm:pt modelId="{E11DE34F-FE79-4909-89B7-F3A0B681043B}">
      <dgm:prSet phldrT="[Texto]"/>
      <dgm:spPr/>
      <dgm:t>
        <a:bodyPr/>
        <a:lstStyle/>
        <a:p>
          <a:r>
            <a:rPr lang="es-ES" dirty="0" err="1"/>
            <a:t>Adverb</a:t>
          </a:r>
          <a:r>
            <a:rPr lang="es-ES" dirty="0"/>
            <a:t> </a:t>
          </a:r>
          <a:r>
            <a:rPr lang="es-ES" dirty="0" err="1"/>
            <a:t>Phrase</a:t>
          </a:r>
          <a:r>
            <a:rPr lang="es-ES" dirty="0"/>
            <a:t> </a:t>
          </a:r>
          <a:r>
            <a:rPr lang="es-ES" dirty="0" err="1"/>
            <a:t>Modifier</a:t>
          </a:r>
          <a:endParaRPr lang="es-ES" dirty="0"/>
        </a:p>
      </dgm:t>
    </dgm:pt>
    <dgm:pt modelId="{4B6158EF-3475-49C1-85D9-C3A1996BE0F3}" type="parTrans" cxnId="{14046F90-2240-4196-9BE6-BCDA5305E2F5}">
      <dgm:prSet/>
      <dgm:spPr/>
      <dgm:t>
        <a:bodyPr/>
        <a:lstStyle/>
        <a:p>
          <a:endParaRPr lang="es-ES"/>
        </a:p>
      </dgm:t>
    </dgm:pt>
    <dgm:pt modelId="{0FC11B67-BAA9-493F-BA27-B9F709404F1E}" type="sibTrans" cxnId="{14046F90-2240-4196-9BE6-BCDA5305E2F5}">
      <dgm:prSet/>
      <dgm:spPr/>
      <dgm:t>
        <a:bodyPr/>
        <a:lstStyle/>
        <a:p>
          <a:endParaRPr lang="es-ES"/>
        </a:p>
      </dgm:t>
    </dgm:pt>
    <dgm:pt modelId="{537F3162-08BD-4A0A-8931-5E0906F2D49C}">
      <dgm:prSet phldrT="[Texto]"/>
      <dgm:spPr/>
      <dgm:t>
        <a:bodyPr/>
        <a:lstStyle/>
        <a:p>
          <a:pPr algn="l"/>
          <a:r>
            <a:rPr lang="en-US" dirty="0"/>
            <a:t>modifies or describes an adverb:</a:t>
          </a:r>
          <a:endParaRPr lang="es-ES" dirty="0"/>
        </a:p>
      </dgm:t>
    </dgm:pt>
    <dgm:pt modelId="{525BE068-D903-46E7-B582-AF20197CC5B9}" type="parTrans" cxnId="{AE227B97-9748-42D9-8D54-E1D608073C65}">
      <dgm:prSet/>
      <dgm:spPr/>
      <dgm:t>
        <a:bodyPr/>
        <a:lstStyle/>
        <a:p>
          <a:endParaRPr lang="es-ES"/>
        </a:p>
      </dgm:t>
    </dgm:pt>
    <dgm:pt modelId="{8A4AE119-CA20-477E-8B79-8A014EF8E414}" type="sibTrans" cxnId="{AE227B97-9748-42D9-8D54-E1D608073C65}">
      <dgm:prSet/>
      <dgm:spPr/>
      <dgm:t>
        <a:bodyPr/>
        <a:lstStyle/>
        <a:p>
          <a:endParaRPr lang="es-ES"/>
        </a:p>
      </dgm:t>
    </dgm:pt>
    <dgm:pt modelId="{92B547AB-74F4-404A-91A1-1BEEE49DDD08}">
      <dgm:prSet custT="1"/>
      <dgm:spPr/>
      <dgm:t>
        <a:bodyPr/>
        <a:lstStyle/>
        <a:p>
          <a:r>
            <a:rPr lang="en-US" sz="1400" b="0" i="1" dirty="0"/>
            <a:t>quickly</a:t>
          </a:r>
          <a:endParaRPr lang="en-US" sz="1400" b="0" i="0" dirty="0"/>
        </a:p>
      </dgm:t>
    </dgm:pt>
    <dgm:pt modelId="{323BA512-4876-4881-B88D-5ADCA3650392}" type="parTrans" cxnId="{A1BC8D8A-00A5-4AA6-BC7F-ADE507E6B269}">
      <dgm:prSet/>
      <dgm:spPr/>
      <dgm:t>
        <a:bodyPr/>
        <a:lstStyle/>
        <a:p>
          <a:endParaRPr lang="es-ES"/>
        </a:p>
      </dgm:t>
    </dgm:pt>
    <dgm:pt modelId="{580B3007-570D-41FC-A500-665EF3C031BD}" type="sibTrans" cxnId="{A1BC8D8A-00A5-4AA6-BC7F-ADE507E6B269}">
      <dgm:prSet/>
      <dgm:spPr/>
      <dgm:t>
        <a:bodyPr/>
        <a:lstStyle/>
        <a:p>
          <a:endParaRPr lang="es-ES"/>
        </a:p>
      </dgm:t>
    </dgm:pt>
    <dgm:pt modelId="{0F2516AB-4367-4CB6-B79E-E56FAB0301FD}">
      <dgm:prSet custT="1"/>
      <dgm:spPr/>
      <dgm:t>
        <a:bodyPr/>
        <a:lstStyle/>
        <a:p>
          <a:r>
            <a:rPr lang="en-US" sz="1400" b="0" i="1" dirty="0"/>
            <a:t>moreover</a:t>
          </a:r>
          <a:endParaRPr lang="en-US" sz="1400" b="0" i="0" dirty="0"/>
        </a:p>
      </dgm:t>
    </dgm:pt>
    <dgm:pt modelId="{6993C00E-8076-4C2E-9BEE-321901A87F5B}" type="parTrans" cxnId="{6B2D07BA-33A2-4217-AA23-E1BA2902D5B5}">
      <dgm:prSet/>
      <dgm:spPr/>
      <dgm:t>
        <a:bodyPr/>
        <a:lstStyle/>
        <a:p>
          <a:endParaRPr lang="es-ES"/>
        </a:p>
      </dgm:t>
    </dgm:pt>
    <dgm:pt modelId="{4B40E5CB-71D0-4158-A112-07AF8A4EBAEF}" type="sibTrans" cxnId="{6B2D07BA-33A2-4217-AA23-E1BA2902D5B5}">
      <dgm:prSet/>
      <dgm:spPr/>
      <dgm:t>
        <a:bodyPr/>
        <a:lstStyle/>
        <a:p>
          <a:endParaRPr lang="es-ES"/>
        </a:p>
      </dgm:t>
    </dgm:pt>
    <dgm:pt modelId="{8D0F3948-4CA9-4FCF-861A-77AB57E38EB9}">
      <dgm:prSet custT="1"/>
      <dgm:spPr/>
      <dgm:t>
        <a:bodyPr/>
        <a:lstStyle/>
        <a:p>
          <a:r>
            <a:rPr lang="en-US" sz="1400" b="0" i="1" dirty="0"/>
            <a:t>therefore</a:t>
          </a:r>
          <a:endParaRPr lang="en-US" sz="1400" b="0" i="0" dirty="0"/>
        </a:p>
      </dgm:t>
    </dgm:pt>
    <dgm:pt modelId="{CB0484AD-55D7-487F-ABB3-17596CA009D2}" type="parTrans" cxnId="{C118455A-2276-4D92-90B7-717F256EB822}">
      <dgm:prSet/>
      <dgm:spPr/>
      <dgm:t>
        <a:bodyPr/>
        <a:lstStyle/>
        <a:p>
          <a:endParaRPr lang="es-ES"/>
        </a:p>
      </dgm:t>
    </dgm:pt>
    <dgm:pt modelId="{0BD9CD16-183B-4689-8B91-75542CBC3238}" type="sibTrans" cxnId="{C118455A-2276-4D92-90B7-717F256EB822}">
      <dgm:prSet/>
      <dgm:spPr/>
      <dgm:t>
        <a:bodyPr/>
        <a:lstStyle/>
        <a:p>
          <a:endParaRPr lang="es-ES"/>
        </a:p>
      </dgm:t>
    </dgm:pt>
    <dgm:pt modelId="{3B0FC6CA-55DB-4102-818C-D466D39F59E0}">
      <dgm:prSet custT="1"/>
      <dgm:spPr/>
      <dgm:t>
        <a:bodyPr/>
        <a:lstStyle/>
        <a:p>
          <a:r>
            <a:rPr lang="en-US" sz="1400" b="0" i="1" dirty="0"/>
            <a:t>although</a:t>
          </a:r>
          <a:endParaRPr lang="en-US" sz="1400" b="0" i="0" dirty="0"/>
        </a:p>
      </dgm:t>
    </dgm:pt>
    <dgm:pt modelId="{563F0784-B446-406F-8B3D-C10F3D4DB9EB}" type="parTrans" cxnId="{8EB3C1A4-0EBB-4F0E-A45C-4D6FBF962DB2}">
      <dgm:prSet/>
      <dgm:spPr/>
      <dgm:t>
        <a:bodyPr/>
        <a:lstStyle/>
        <a:p>
          <a:endParaRPr lang="es-ES"/>
        </a:p>
      </dgm:t>
    </dgm:pt>
    <dgm:pt modelId="{7333CAF6-3A2A-4CAE-B129-FE0F89828B56}" type="sibTrans" cxnId="{8EB3C1A4-0EBB-4F0E-A45C-4D6FBF962DB2}">
      <dgm:prSet/>
      <dgm:spPr/>
      <dgm:t>
        <a:bodyPr/>
        <a:lstStyle/>
        <a:p>
          <a:endParaRPr lang="es-ES"/>
        </a:p>
      </dgm:t>
    </dgm:pt>
    <dgm:pt modelId="{2744D8C4-1182-4581-B2DD-ADFA699699B4}">
      <dgm:prSet custT="1"/>
      <dgm:spPr/>
      <dgm:t>
        <a:bodyPr/>
        <a:lstStyle/>
        <a:p>
          <a:r>
            <a:rPr lang="en-US" sz="1400" b="0" i="1" dirty="0"/>
            <a:t>however</a:t>
          </a:r>
          <a:endParaRPr lang="en-US" sz="1400" b="0" i="0" dirty="0"/>
        </a:p>
      </dgm:t>
    </dgm:pt>
    <dgm:pt modelId="{A4FA2491-3E32-4CF4-AB7C-37ACEF5F6577}" type="parTrans" cxnId="{0319DD78-120F-4D3F-846E-AD45CF81A1E6}">
      <dgm:prSet/>
      <dgm:spPr/>
      <dgm:t>
        <a:bodyPr/>
        <a:lstStyle/>
        <a:p>
          <a:endParaRPr lang="es-ES"/>
        </a:p>
      </dgm:t>
    </dgm:pt>
    <dgm:pt modelId="{80AEBB9D-4579-4DD8-BDC9-531392FAD65F}" type="sibTrans" cxnId="{0319DD78-120F-4D3F-846E-AD45CF81A1E6}">
      <dgm:prSet/>
      <dgm:spPr/>
      <dgm:t>
        <a:bodyPr/>
        <a:lstStyle/>
        <a:p>
          <a:endParaRPr lang="es-ES"/>
        </a:p>
      </dgm:t>
    </dgm:pt>
    <dgm:pt modelId="{63EFD555-F289-44F3-802F-E2B795C4BD4E}">
      <dgm:prSet phldrT="[Texto]" custT="1"/>
      <dgm:spPr/>
      <dgm:t>
        <a:bodyPr/>
        <a:lstStyle/>
        <a:p>
          <a:r>
            <a:rPr lang="es-ES" sz="1400" dirty="0" err="1"/>
            <a:t>E.g</a:t>
          </a:r>
          <a:r>
            <a:rPr lang="es-ES" sz="1400" dirty="0"/>
            <a:t>: </a:t>
          </a:r>
          <a:r>
            <a:rPr lang="en-US" sz="1400" b="0" i="0" dirty="0"/>
            <a:t>The </a:t>
          </a:r>
          <a:r>
            <a:rPr lang="en-US" sz="1400" b="0" i="1" dirty="0"/>
            <a:t>boldly</a:t>
          </a:r>
          <a:r>
            <a:rPr lang="en-US" sz="1400" b="0" i="0" dirty="0"/>
            <a:t> brave toddler climbed onto the table</a:t>
          </a:r>
          <a:endParaRPr lang="es-ES" sz="1400" dirty="0"/>
        </a:p>
      </dgm:t>
    </dgm:pt>
    <dgm:pt modelId="{94FA8BF8-6BDC-4496-9EC9-BE5709B46160}" type="parTrans" cxnId="{F0FA131A-EEB5-4403-B2BD-911D9CE4BCB9}">
      <dgm:prSet/>
      <dgm:spPr/>
      <dgm:t>
        <a:bodyPr/>
        <a:lstStyle/>
        <a:p>
          <a:endParaRPr lang="es-ES"/>
        </a:p>
      </dgm:t>
    </dgm:pt>
    <dgm:pt modelId="{8567124F-A803-4ECB-8827-3C078B954B0F}" type="sibTrans" cxnId="{F0FA131A-EEB5-4403-B2BD-911D9CE4BCB9}">
      <dgm:prSet/>
      <dgm:spPr/>
      <dgm:t>
        <a:bodyPr/>
        <a:lstStyle/>
        <a:p>
          <a:endParaRPr lang="es-ES"/>
        </a:p>
      </dgm:t>
    </dgm:pt>
    <dgm:pt modelId="{CD23010D-87E9-4794-A1E1-6B15F51CA491}">
      <dgm:prSet phldrT="[Texto]"/>
      <dgm:spPr/>
      <dgm:t>
        <a:bodyPr/>
        <a:lstStyle/>
        <a:p>
          <a:pPr algn="l"/>
          <a:r>
            <a:rPr lang="es-ES" dirty="0" err="1"/>
            <a:t>E.g</a:t>
          </a:r>
          <a:r>
            <a:rPr lang="es-ES" dirty="0"/>
            <a:t>:</a:t>
          </a:r>
          <a:r>
            <a:rPr lang="en-US" b="0" i="0" dirty="0"/>
            <a:t>The music from next door is blaring </a:t>
          </a:r>
          <a:r>
            <a:rPr lang="en-US" b="0" i="1" dirty="0"/>
            <a:t>extremely</a:t>
          </a:r>
          <a:r>
            <a:rPr lang="en-US" b="0" i="0" dirty="0"/>
            <a:t> loudly</a:t>
          </a:r>
          <a:endParaRPr lang="es-ES" dirty="0"/>
        </a:p>
      </dgm:t>
    </dgm:pt>
    <dgm:pt modelId="{4C1DD747-56F8-4184-AFBA-539D14335F1D}" type="parTrans" cxnId="{571BDE56-9BE4-4882-B494-BC87BA348421}">
      <dgm:prSet/>
      <dgm:spPr/>
      <dgm:t>
        <a:bodyPr/>
        <a:lstStyle/>
        <a:p>
          <a:endParaRPr lang="es-ES"/>
        </a:p>
      </dgm:t>
    </dgm:pt>
    <dgm:pt modelId="{3747C2EA-1866-429C-ACFB-79D78226DA29}" type="sibTrans" cxnId="{571BDE56-9BE4-4882-B494-BC87BA348421}">
      <dgm:prSet/>
      <dgm:spPr/>
      <dgm:t>
        <a:bodyPr/>
        <a:lstStyle/>
        <a:p>
          <a:endParaRPr lang="es-ES"/>
        </a:p>
      </dgm:t>
    </dgm:pt>
    <dgm:pt modelId="{A1B7B3B2-02D0-42FD-8477-75AED3242590}">
      <dgm:prSet/>
      <dgm:spPr/>
      <dgm:t>
        <a:bodyPr/>
        <a:lstStyle/>
        <a:p>
          <a:endParaRPr lang="es-ES" sz="3600" dirty="0"/>
        </a:p>
      </dgm:t>
    </dgm:pt>
    <dgm:pt modelId="{DC68AAAD-1588-4E55-BA1C-E0061A73B3DD}" type="sibTrans" cxnId="{9C88DF18-0A96-4B42-B873-621FB4529BF7}">
      <dgm:prSet/>
      <dgm:spPr/>
      <dgm:t>
        <a:bodyPr/>
        <a:lstStyle/>
        <a:p>
          <a:endParaRPr lang="es-ES"/>
        </a:p>
      </dgm:t>
    </dgm:pt>
    <dgm:pt modelId="{DBAE246A-2492-4D08-9E90-43DB22348B39}" type="parTrans" cxnId="{9C88DF18-0A96-4B42-B873-621FB4529BF7}">
      <dgm:prSet/>
      <dgm:spPr/>
      <dgm:t>
        <a:bodyPr/>
        <a:lstStyle/>
        <a:p>
          <a:endParaRPr lang="es-ES"/>
        </a:p>
      </dgm:t>
    </dgm:pt>
    <dgm:pt modelId="{E520E04D-1205-487F-B899-C3B7B0A4D24D}" type="pres">
      <dgm:prSet presAssocID="{61AFFA58-D6FB-4796-AA07-AAA053F1A4C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46A615F-2F3B-4CAA-B82A-0A93765D523E}" type="pres">
      <dgm:prSet presAssocID="{61AFFA58-D6FB-4796-AA07-AAA053F1A4CD}" presName="cycle" presStyleCnt="0"/>
      <dgm:spPr/>
    </dgm:pt>
    <dgm:pt modelId="{C9321C15-8E6C-4109-AC79-EA032F8A88EB}" type="pres">
      <dgm:prSet presAssocID="{61AFFA58-D6FB-4796-AA07-AAA053F1A4CD}" presName="centerShape" presStyleCnt="0"/>
      <dgm:spPr/>
    </dgm:pt>
    <dgm:pt modelId="{CD1E7D5E-FD40-41DE-A7BD-4E5EFE535EEF}" type="pres">
      <dgm:prSet presAssocID="{61AFFA58-D6FB-4796-AA07-AAA053F1A4CD}" presName="connSite" presStyleLbl="node1" presStyleIdx="0" presStyleCnt="4"/>
      <dgm:spPr/>
    </dgm:pt>
    <dgm:pt modelId="{5AAF55BA-1B4B-4175-B0CB-7898A1CE922D}" type="pres">
      <dgm:prSet presAssocID="{61AFFA58-D6FB-4796-AA07-AAA053F1A4CD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1A09136B-198D-4332-9A84-6FE4C5669687}" type="pres">
      <dgm:prSet presAssocID="{FC9E2841-4C5A-4191-8E5A-B9A97E11E5DD}" presName="Name25" presStyleLbl="parChTrans1D1" presStyleIdx="0" presStyleCnt="3"/>
      <dgm:spPr/>
    </dgm:pt>
    <dgm:pt modelId="{27FA70C6-1A80-4CEE-9CBA-D8E0BF897CBC}" type="pres">
      <dgm:prSet presAssocID="{F773E190-4BAE-433A-AB71-CBFABFA21C13}" presName="node" presStyleCnt="0"/>
      <dgm:spPr/>
    </dgm:pt>
    <dgm:pt modelId="{2C61905F-660B-47C3-8425-275C5CE72A31}" type="pres">
      <dgm:prSet presAssocID="{F773E190-4BAE-433A-AB71-CBFABFA21C13}" presName="parentNode" presStyleLbl="node1" presStyleIdx="1" presStyleCnt="4" custLinFactNeighborY="11360">
        <dgm:presLayoutVars>
          <dgm:chMax val="1"/>
          <dgm:bulletEnabled val="1"/>
        </dgm:presLayoutVars>
      </dgm:prSet>
      <dgm:spPr/>
    </dgm:pt>
    <dgm:pt modelId="{20085D2B-1413-4DD5-B102-37FB2F3B912B}" type="pres">
      <dgm:prSet presAssocID="{F773E190-4BAE-433A-AB71-CBFABFA21C13}" presName="childNode" presStyleLbl="revTx" presStyleIdx="0" presStyleCnt="3">
        <dgm:presLayoutVars>
          <dgm:bulletEnabled val="1"/>
        </dgm:presLayoutVars>
      </dgm:prSet>
      <dgm:spPr/>
    </dgm:pt>
    <dgm:pt modelId="{7DCDA3C7-708D-46A7-A977-BCF85E1C72C4}" type="pres">
      <dgm:prSet presAssocID="{4DBEB383-5C0E-48D2-BEEF-2269041F46F7}" presName="Name25" presStyleLbl="parChTrans1D1" presStyleIdx="1" presStyleCnt="3"/>
      <dgm:spPr/>
    </dgm:pt>
    <dgm:pt modelId="{7B880FD4-AD6F-46D3-B1A3-E959593402E2}" type="pres">
      <dgm:prSet presAssocID="{98224BC9-220C-4BE1-B0A6-AFAE66AE16D5}" presName="node" presStyleCnt="0"/>
      <dgm:spPr/>
    </dgm:pt>
    <dgm:pt modelId="{36B1A824-5EF2-47FA-A621-B20D57AC9815}" type="pres">
      <dgm:prSet presAssocID="{98224BC9-220C-4BE1-B0A6-AFAE66AE16D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0E30F6-321A-421B-8B78-E72AA8BBEB1D}" type="pres">
      <dgm:prSet presAssocID="{98224BC9-220C-4BE1-B0A6-AFAE66AE16D5}" presName="childNode" presStyleLbl="revTx" presStyleIdx="1" presStyleCnt="3">
        <dgm:presLayoutVars>
          <dgm:bulletEnabled val="1"/>
        </dgm:presLayoutVars>
      </dgm:prSet>
      <dgm:spPr/>
    </dgm:pt>
    <dgm:pt modelId="{A19F7FAD-CAB4-43E3-B4C1-BA2B129D2FD8}" type="pres">
      <dgm:prSet presAssocID="{4B6158EF-3475-49C1-85D9-C3A1996BE0F3}" presName="Name25" presStyleLbl="parChTrans1D1" presStyleIdx="2" presStyleCnt="3"/>
      <dgm:spPr/>
    </dgm:pt>
    <dgm:pt modelId="{9013E263-457B-427C-9588-26D219F7D189}" type="pres">
      <dgm:prSet presAssocID="{E11DE34F-FE79-4909-89B7-F3A0B681043B}" presName="node" presStyleCnt="0"/>
      <dgm:spPr/>
    </dgm:pt>
    <dgm:pt modelId="{0FDAB2B3-9637-41F7-A487-A5A049E8E86D}" type="pres">
      <dgm:prSet presAssocID="{E11DE34F-FE79-4909-89B7-F3A0B681043B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3974D96A-B73E-4640-839E-24E44E59249B}" type="pres">
      <dgm:prSet presAssocID="{E11DE34F-FE79-4909-89B7-F3A0B681043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9DBCCB07-43EB-4D85-9007-54CF9AE407FC}" type="presOf" srcId="{71A66AEA-F9D7-499A-BDA0-C200B343DD03}" destId="{20085D2B-1413-4DD5-B102-37FB2F3B912B}" srcOrd="0" destOrd="0" presId="urn:microsoft.com/office/officeart/2005/8/layout/radial2"/>
    <dgm:cxn modelId="{9C88DF18-0A96-4B42-B873-621FB4529BF7}" srcId="{F773E190-4BAE-433A-AB71-CBFABFA21C13}" destId="{A1B7B3B2-02D0-42FD-8477-75AED3242590}" srcOrd="6" destOrd="0" parTransId="{DBAE246A-2492-4D08-9E90-43DB22348B39}" sibTransId="{DC68AAAD-1588-4E55-BA1C-E0061A73B3DD}"/>
    <dgm:cxn modelId="{F0FA131A-EEB5-4403-B2BD-911D9CE4BCB9}" srcId="{98224BC9-220C-4BE1-B0A6-AFAE66AE16D5}" destId="{63EFD555-F289-44F3-802F-E2B795C4BD4E}" srcOrd="1" destOrd="0" parTransId="{94FA8BF8-6BDC-4496-9EC9-BE5709B46160}" sibTransId="{8567124F-A803-4ECB-8827-3C078B954B0F}"/>
    <dgm:cxn modelId="{26FD542F-1F79-4C8E-A393-A2A94746F753}" type="presOf" srcId="{0F2516AB-4367-4CB6-B79E-E56FAB0301FD}" destId="{20085D2B-1413-4DD5-B102-37FB2F3B912B}" srcOrd="0" destOrd="2" presId="urn:microsoft.com/office/officeart/2005/8/layout/radial2"/>
    <dgm:cxn modelId="{C0C3DB30-FAFA-4673-AAA8-1079C334E3AC}" type="presOf" srcId="{8D0F3948-4CA9-4FCF-861A-77AB57E38EB9}" destId="{20085D2B-1413-4DD5-B102-37FB2F3B912B}" srcOrd="0" destOrd="3" presId="urn:microsoft.com/office/officeart/2005/8/layout/radial2"/>
    <dgm:cxn modelId="{15300F4F-58A8-4B58-AD65-909FA1F8C85C}" type="presOf" srcId="{3B0FC6CA-55DB-4102-818C-D466D39F59E0}" destId="{20085D2B-1413-4DD5-B102-37FB2F3B912B}" srcOrd="0" destOrd="4" presId="urn:microsoft.com/office/officeart/2005/8/layout/radial2"/>
    <dgm:cxn modelId="{571BDE56-9BE4-4882-B494-BC87BA348421}" srcId="{E11DE34F-FE79-4909-89B7-F3A0B681043B}" destId="{CD23010D-87E9-4794-A1E1-6B15F51CA491}" srcOrd="1" destOrd="0" parTransId="{4C1DD747-56F8-4184-AFBA-539D14335F1D}" sibTransId="{3747C2EA-1866-429C-ACFB-79D78226DA29}"/>
    <dgm:cxn modelId="{C118455A-2276-4D92-90B7-717F256EB822}" srcId="{F773E190-4BAE-433A-AB71-CBFABFA21C13}" destId="{8D0F3948-4CA9-4FCF-861A-77AB57E38EB9}" srcOrd="3" destOrd="0" parTransId="{CB0484AD-55D7-487F-ABB3-17596CA009D2}" sibTransId="{0BD9CD16-183B-4689-8B91-75542CBC3238}"/>
    <dgm:cxn modelId="{93F59769-D963-4ED9-8F05-20013BD85FDF}" type="presOf" srcId="{FC9E2841-4C5A-4191-8E5A-B9A97E11E5DD}" destId="{1A09136B-198D-4332-9A84-6FE4C5669687}" srcOrd="0" destOrd="0" presId="urn:microsoft.com/office/officeart/2005/8/layout/radial2"/>
    <dgm:cxn modelId="{1C25EC6A-62C2-464A-938C-FA952D92619B}" srcId="{61AFFA58-D6FB-4796-AA07-AAA053F1A4CD}" destId="{98224BC9-220C-4BE1-B0A6-AFAE66AE16D5}" srcOrd="1" destOrd="0" parTransId="{4DBEB383-5C0E-48D2-BEEF-2269041F46F7}" sibTransId="{9CF8335B-6439-4665-B8E3-8168BA625414}"/>
    <dgm:cxn modelId="{572E0976-3EED-4701-949E-DF6F0FFD40F4}" type="presOf" srcId="{CD23010D-87E9-4794-A1E1-6B15F51CA491}" destId="{3974D96A-B73E-4640-839E-24E44E59249B}" srcOrd="0" destOrd="1" presId="urn:microsoft.com/office/officeart/2005/8/layout/radial2"/>
    <dgm:cxn modelId="{0319DD78-120F-4D3F-846E-AD45CF81A1E6}" srcId="{F773E190-4BAE-433A-AB71-CBFABFA21C13}" destId="{2744D8C4-1182-4581-B2DD-ADFA699699B4}" srcOrd="5" destOrd="0" parTransId="{A4FA2491-3E32-4CF4-AB7C-37ACEF5F6577}" sibTransId="{80AEBB9D-4579-4DD8-BDC9-531392FAD65F}"/>
    <dgm:cxn modelId="{CEE73A85-1345-40CE-BD60-4DFC36B93A22}" type="presOf" srcId="{F54686B4-63B4-46A5-9572-46D936E4AA2E}" destId="{020E30F6-321A-421B-8B78-E72AA8BBEB1D}" srcOrd="0" destOrd="0" presId="urn:microsoft.com/office/officeart/2005/8/layout/radial2"/>
    <dgm:cxn modelId="{A1BC8D8A-00A5-4AA6-BC7F-ADE507E6B269}" srcId="{F773E190-4BAE-433A-AB71-CBFABFA21C13}" destId="{92B547AB-74F4-404A-91A1-1BEEE49DDD08}" srcOrd="1" destOrd="0" parTransId="{323BA512-4876-4881-B88D-5ADCA3650392}" sibTransId="{580B3007-570D-41FC-A500-665EF3C031BD}"/>
    <dgm:cxn modelId="{B8AD6D8B-A150-434F-8B9E-D44E36009A02}" type="presOf" srcId="{4DBEB383-5C0E-48D2-BEEF-2269041F46F7}" destId="{7DCDA3C7-708D-46A7-A977-BCF85E1C72C4}" srcOrd="0" destOrd="0" presId="urn:microsoft.com/office/officeart/2005/8/layout/radial2"/>
    <dgm:cxn modelId="{D6296290-38B7-4646-9688-716DE7CC02A1}" type="presOf" srcId="{92B547AB-74F4-404A-91A1-1BEEE49DDD08}" destId="{20085D2B-1413-4DD5-B102-37FB2F3B912B}" srcOrd="0" destOrd="1" presId="urn:microsoft.com/office/officeart/2005/8/layout/radial2"/>
    <dgm:cxn modelId="{14046F90-2240-4196-9BE6-BCDA5305E2F5}" srcId="{61AFFA58-D6FB-4796-AA07-AAA053F1A4CD}" destId="{E11DE34F-FE79-4909-89B7-F3A0B681043B}" srcOrd="2" destOrd="0" parTransId="{4B6158EF-3475-49C1-85D9-C3A1996BE0F3}" sibTransId="{0FC11B67-BAA9-493F-BA27-B9F709404F1E}"/>
    <dgm:cxn modelId="{8CA5A791-4548-41F3-84CC-F9A095A85562}" type="presOf" srcId="{A1B7B3B2-02D0-42FD-8477-75AED3242590}" destId="{20085D2B-1413-4DD5-B102-37FB2F3B912B}" srcOrd="0" destOrd="6" presId="urn:microsoft.com/office/officeart/2005/8/layout/radial2"/>
    <dgm:cxn modelId="{AE227B97-9748-42D9-8D54-E1D608073C65}" srcId="{E11DE34F-FE79-4909-89B7-F3A0B681043B}" destId="{537F3162-08BD-4A0A-8931-5E0906F2D49C}" srcOrd="0" destOrd="0" parTransId="{525BE068-D903-46E7-B582-AF20197CC5B9}" sibTransId="{8A4AE119-CA20-477E-8B79-8A014EF8E414}"/>
    <dgm:cxn modelId="{775FE6A3-9F78-4788-8734-3F7EE819A4DE}" srcId="{98224BC9-220C-4BE1-B0A6-AFAE66AE16D5}" destId="{F54686B4-63B4-46A5-9572-46D936E4AA2E}" srcOrd="0" destOrd="0" parTransId="{CB0FDB4D-FFA9-4EBA-83CC-0B6A8ED1E49F}" sibTransId="{8F1E125D-DA7B-4317-AFCF-7BE411CC0B1E}"/>
    <dgm:cxn modelId="{8EB3C1A4-0EBB-4F0E-A45C-4D6FBF962DB2}" srcId="{F773E190-4BAE-433A-AB71-CBFABFA21C13}" destId="{3B0FC6CA-55DB-4102-818C-D466D39F59E0}" srcOrd="4" destOrd="0" parTransId="{563F0784-B446-406F-8B3D-C10F3D4DB9EB}" sibTransId="{7333CAF6-3A2A-4CAE-B129-FE0F89828B56}"/>
    <dgm:cxn modelId="{F62723A9-71E7-437D-BC16-EF026CE2CB96}" type="presOf" srcId="{E11DE34F-FE79-4909-89B7-F3A0B681043B}" destId="{0FDAB2B3-9637-41F7-A487-A5A049E8E86D}" srcOrd="0" destOrd="0" presId="urn:microsoft.com/office/officeart/2005/8/layout/radial2"/>
    <dgm:cxn modelId="{D46BAEB3-D9ED-4248-9239-6D62B456EB88}" type="presOf" srcId="{F773E190-4BAE-433A-AB71-CBFABFA21C13}" destId="{2C61905F-660B-47C3-8425-275C5CE72A31}" srcOrd="0" destOrd="0" presId="urn:microsoft.com/office/officeart/2005/8/layout/radial2"/>
    <dgm:cxn modelId="{6B2D07BA-33A2-4217-AA23-E1BA2902D5B5}" srcId="{F773E190-4BAE-433A-AB71-CBFABFA21C13}" destId="{0F2516AB-4367-4CB6-B79E-E56FAB0301FD}" srcOrd="2" destOrd="0" parTransId="{6993C00E-8076-4C2E-9BEE-321901A87F5B}" sibTransId="{4B40E5CB-71D0-4158-A112-07AF8A4EBAEF}"/>
    <dgm:cxn modelId="{6FF1CAC9-C5AA-4E09-80DB-1CD72E61939F}" type="presOf" srcId="{537F3162-08BD-4A0A-8931-5E0906F2D49C}" destId="{3974D96A-B73E-4640-839E-24E44E59249B}" srcOrd="0" destOrd="0" presId="urn:microsoft.com/office/officeart/2005/8/layout/radial2"/>
    <dgm:cxn modelId="{7FE11DCA-DA65-4890-8F37-EBD57BFB94E0}" srcId="{61AFFA58-D6FB-4796-AA07-AAA053F1A4CD}" destId="{F773E190-4BAE-433A-AB71-CBFABFA21C13}" srcOrd="0" destOrd="0" parTransId="{FC9E2841-4C5A-4191-8E5A-B9A97E11E5DD}" sibTransId="{89C10A57-BAF4-4D2A-AA27-0B5FF7A0A772}"/>
    <dgm:cxn modelId="{97F99FD1-4B9A-495C-84A2-9219E16E6BF5}" type="presOf" srcId="{4B6158EF-3475-49C1-85D9-C3A1996BE0F3}" destId="{A19F7FAD-CAB4-43E3-B4C1-BA2B129D2FD8}" srcOrd="0" destOrd="0" presId="urn:microsoft.com/office/officeart/2005/8/layout/radial2"/>
    <dgm:cxn modelId="{3BD566DD-A2AC-4F6B-81CF-6FDC14BB1D37}" type="presOf" srcId="{98224BC9-220C-4BE1-B0A6-AFAE66AE16D5}" destId="{36B1A824-5EF2-47FA-A621-B20D57AC9815}" srcOrd="0" destOrd="0" presId="urn:microsoft.com/office/officeart/2005/8/layout/radial2"/>
    <dgm:cxn modelId="{D16263E8-2A70-43B6-8610-451B0D589643}" type="presOf" srcId="{61AFFA58-D6FB-4796-AA07-AAA053F1A4CD}" destId="{E520E04D-1205-487F-B899-C3B7B0A4D24D}" srcOrd="0" destOrd="0" presId="urn:microsoft.com/office/officeart/2005/8/layout/radial2"/>
    <dgm:cxn modelId="{4477DDF9-D8E2-45F4-8618-D3985521A9E1}" srcId="{F773E190-4BAE-433A-AB71-CBFABFA21C13}" destId="{71A66AEA-F9D7-499A-BDA0-C200B343DD03}" srcOrd="0" destOrd="0" parTransId="{9F775C7F-BDB1-4C4C-B2E9-FDF213F1BCCD}" sibTransId="{B7614479-4985-4A9F-A1B2-A0FDCFE686A4}"/>
    <dgm:cxn modelId="{A0C73EFD-98C4-48A8-A27F-0AFBDE6D153A}" type="presOf" srcId="{63EFD555-F289-44F3-802F-E2B795C4BD4E}" destId="{020E30F6-321A-421B-8B78-E72AA8BBEB1D}" srcOrd="0" destOrd="1" presId="urn:microsoft.com/office/officeart/2005/8/layout/radial2"/>
    <dgm:cxn modelId="{67DEA6FD-E79C-4496-83F4-AB790028E181}" type="presOf" srcId="{2744D8C4-1182-4581-B2DD-ADFA699699B4}" destId="{20085D2B-1413-4DD5-B102-37FB2F3B912B}" srcOrd="0" destOrd="5" presId="urn:microsoft.com/office/officeart/2005/8/layout/radial2"/>
    <dgm:cxn modelId="{DBD6A95E-D5ED-4940-9266-BBD5D48539BB}" type="presParOf" srcId="{E520E04D-1205-487F-B899-C3B7B0A4D24D}" destId="{146A615F-2F3B-4CAA-B82A-0A93765D523E}" srcOrd="0" destOrd="0" presId="urn:microsoft.com/office/officeart/2005/8/layout/radial2"/>
    <dgm:cxn modelId="{91A012FA-9257-4FD5-BA5B-D3E1ABCAD919}" type="presParOf" srcId="{146A615F-2F3B-4CAA-B82A-0A93765D523E}" destId="{C9321C15-8E6C-4109-AC79-EA032F8A88EB}" srcOrd="0" destOrd="0" presId="urn:microsoft.com/office/officeart/2005/8/layout/radial2"/>
    <dgm:cxn modelId="{03102B45-8804-49F2-BB9E-FFB72A8A24CC}" type="presParOf" srcId="{C9321C15-8E6C-4109-AC79-EA032F8A88EB}" destId="{CD1E7D5E-FD40-41DE-A7BD-4E5EFE535EEF}" srcOrd="0" destOrd="0" presId="urn:microsoft.com/office/officeart/2005/8/layout/radial2"/>
    <dgm:cxn modelId="{FF1B0E74-A1C1-4656-9580-C1A89506469A}" type="presParOf" srcId="{C9321C15-8E6C-4109-AC79-EA032F8A88EB}" destId="{5AAF55BA-1B4B-4175-B0CB-7898A1CE922D}" srcOrd="1" destOrd="0" presId="urn:microsoft.com/office/officeart/2005/8/layout/radial2"/>
    <dgm:cxn modelId="{D7FB8BD2-178D-431B-AD0F-5BB5E7CC1516}" type="presParOf" srcId="{146A615F-2F3B-4CAA-B82A-0A93765D523E}" destId="{1A09136B-198D-4332-9A84-6FE4C5669687}" srcOrd="1" destOrd="0" presId="urn:microsoft.com/office/officeart/2005/8/layout/radial2"/>
    <dgm:cxn modelId="{194DD9ED-2E14-4792-A06D-77473C4D9CA9}" type="presParOf" srcId="{146A615F-2F3B-4CAA-B82A-0A93765D523E}" destId="{27FA70C6-1A80-4CEE-9CBA-D8E0BF897CBC}" srcOrd="2" destOrd="0" presId="urn:microsoft.com/office/officeart/2005/8/layout/radial2"/>
    <dgm:cxn modelId="{1B54B2C5-7093-4CDC-A897-1A0DE71223B0}" type="presParOf" srcId="{27FA70C6-1A80-4CEE-9CBA-D8E0BF897CBC}" destId="{2C61905F-660B-47C3-8425-275C5CE72A31}" srcOrd="0" destOrd="0" presId="urn:microsoft.com/office/officeart/2005/8/layout/radial2"/>
    <dgm:cxn modelId="{04304EDE-1CE8-4EF9-95E6-F01CF2695E91}" type="presParOf" srcId="{27FA70C6-1A80-4CEE-9CBA-D8E0BF897CBC}" destId="{20085D2B-1413-4DD5-B102-37FB2F3B912B}" srcOrd="1" destOrd="0" presId="urn:microsoft.com/office/officeart/2005/8/layout/radial2"/>
    <dgm:cxn modelId="{F94E26BD-A7B7-4896-B766-F0AF1812389F}" type="presParOf" srcId="{146A615F-2F3B-4CAA-B82A-0A93765D523E}" destId="{7DCDA3C7-708D-46A7-A977-BCF85E1C72C4}" srcOrd="3" destOrd="0" presId="urn:microsoft.com/office/officeart/2005/8/layout/radial2"/>
    <dgm:cxn modelId="{C4382FCF-CB0A-4A13-9FBA-A03E2B21D273}" type="presParOf" srcId="{146A615F-2F3B-4CAA-B82A-0A93765D523E}" destId="{7B880FD4-AD6F-46D3-B1A3-E959593402E2}" srcOrd="4" destOrd="0" presId="urn:microsoft.com/office/officeart/2005/8/layout/radial2"/>
    <dgm:cxn modelId="{1FE0B069-EC9F-40D8-B77C-18FB730AAB5E}" type="presParOf" srcId="{7B880FD4-AD6F-46D3-B1A3-E959593402E2}" destId="{36B1A824-5EF2-47FA-A621-B20D57AC9815}" srcOrd="0" destOrd="0" presId="urn:microsoft.com/office/officeart/2005/8/layout/radial2"/>
    <dgm:cxn modelId="{302F4721-D63F-4976-9775-F368E4DFB1DA}" type="presParOf" srcId="{7B880FD4-AD6F-46D3-B1A3-E959593402E2}" destId="{020E30F6-321A-421B-8B78-E72AA8BBEB1D}" srcOrd="1" destOrd="0" presId="urn:microsoft.com/office/officeart/2005/8/layout/radial2"/>
    <dgm:cxn modelId="{CF2F8581-6A34-45C4-9276-26DFCE6D335F}" type="presParOf" srcId="{146A615F-2F3B-4CAA-B82A-0A93765D523E}" destId="{A19F7FAD-CAB4-43E3-B4C1-BA2B129D2FD8}" srcOrd="5" destOrd="0" presId="urn:microsoft.com/office/officeart/2005/8/layout/radial2"/>
    <dgm:cxn modelId="{EAF35576-0B4B-4ADC-AFD8-3506BAC44471}" type="presParOf" srcId="{146A615F-2F3B-4CAA-B82A-0A93765D523E}" destId="{9013E263-457B-427C-9588-26D219F7D189}" srcOrd="6" destOrd="0" presId="urn:microsoft.com/office/officeart/2005/8/layout/radial2"/>
    <dgm:cxn modelId="{011D718A-05EB-4498-8BA9-8EEE5AAC313F}" type="presParOf" srcId="{9013E263-457B-427C-9588-26D219F7D189}" destId="{0FDAB2B3-9637-41F7-A487-A5A049E8E86D}" srcOrd="0" destOrd="0" presId="urn:microsoft.com/office/officeart/2005/8/layout/radial2"/>
    <dgm:cxn modelId="{C7A7A4A2-D5DE-4223-9FF3-10F5C4F38441}" type="presParOf" srcId="{9013E263-457B-427C-9588-26D219F7D189}" destId="{3974D96A-B73E-4640-839E-24E44E5924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C73F-4F69-4C3F-BC55-1571982333BD}">
      <dsp:nvSpPr>
        <dsp:cNvPr id="0" name=""/>
        <dsp:cNvSpPr/>
      </dsp:nvSpPr>
      <dsp:spPr>
        <a:xfrm rot="5400000">
          <a:off x="4537505" y="-1498958"/>
          <a:ext cx="1177721" cy="44745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David </a:t>
          </a: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quickly</a:t>
          </a:r>
          <a:r>
            <a:rPr lang="es-EC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walks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9101" y="206938"/>
        <a:ext cx="4417038" cy="1062737"/>
      </dsp:txXfrm>
    </dsp:sp>
    <dsp:sp modelId="{EC85A87A-3B5C-4ADD-8D01-CE2AEE7ED6DC}">
      <dsp:nvSpPr>
        <dsp:cNvPr id="0" name=""/>
        <dsp:cNvSpPr/>
      </dsp:nvSpPr>
      <dsp:spPr>
        <a:xfrm>
          <a:off x="157234" y="7"/>
          <a:ext cx="2731866" cy="14721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the </a:t>
          </a: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verb</a:t>
          </a: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98" y="71871"/>
        <a:ext cx="2588138" cy="1328423"/>
      </dsp:txXfrm>
    </dsp:sp>
    <dsp:sp modelId="{8C01C20E-DA76-4EC9-B020-B61A28E0A4C2}">
      <dsp:nvSpPr>
        <dsp:cNvPr id="0" name=""/>
        <dsp:cNvSpPr/>
      </dsp:nvSpPr>
      <dsp:spPr>
        <a:xfrm rot="5400000">
          <a:off x="4643125" y="116881"/>
          <a:ext cx="944826" cy="4334367"/>
        </a:xfrm>
        <a:prstGeom prst="round2SameRect">
          <a:avLst/>
        </a:prstGeom>
        <a:solidFill>
          <a:schemeClr val="accent2">
            <a:tint val="40000"/>
            <a:alpha val="90000"/>
            <a:hueOff val="123599"/>
            <a:satOff val="-11908"/>
            <a:lumOff val="-125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23599"/>
              <a:satOff val="-11908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David </a:t>
          </a:r>
          <a:r>
            <a:rPr lang="es-EC" sz="3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walks</a:t>
          </a:r>
          <a:r>
            <a:rPr lang="es-EC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quickly</a:t>
          </a:r>
          <a:endParaRPr lang="es-EC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48355" y="1857775"/>
        <a:ext cx="4288244" cy="852580"/>
      </dsp:txXfrm>
    </dsp:sp>
    <dsp:sp modelId="{D6A74085-E096-473E-9F3B-3DA616384728}">
      <dsp:nvSpPr>
        <dsp:cNvPr id="0" name=""/>
        <dsp:cNvSpPr/>
      </dsp:nvSpPr>
      <dsp:spPr>
        <a:xfrm>
          <a:off x="157234" y="1547989"/>
          <a:ext cx="2731866" cy="1472151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After</a:t>
          </a: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the </a:t>
          </a: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verb</a:t>
          </a: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98" y="1619853"/>
        <a:ext cx="2588138" cy="1328423"/>
      </dsp:txXfrm>
    </dsp:sp>
    <dsp:sp modelId="{150A55E4-19FC-4D96-AC42-004F33DF1062}">
      <dsp:nvSpPr>
        <dsp:cNvPr id="0" name=""/>
        <dsp:cNvSpPr/>
      </dsp:nvSpPr>
      <dsp:spPr>
        <a:xfrm rot="5400000">
          <a:off x="4696517" y="1558732"/>
          <a:ext cx="927349" cy="4542183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6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Quickly</a:t>
          </a:r>
          <a:r>
            <a:rPr lang="es-EC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David </a:t>
          </a:r>
          <a:r>
            <a:rPr lang="es-EC" sz="3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walks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89101" y="3411418"/>
        <a:ext cx="4496914" cy="836811"/>
      </dsp:txXfrm>
    </dsp:sp>
    <dsp:sp modelId="{D3DDDD93-3BE2-4450-BEC2-5063FAF8AB8D}">
      <dsp:nvSpPr>
        <dsp:cNvPr id="0" name=""/>
        <dsp:cNvSpPr/>
      </dsp:nvSpPr>
      <dsp:spPr>
        <a:xfrm>
          <a:off x="157234" y="3093748"/>
          <a:ext cx="2731866" cy="1472151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 an </a:t>
          </a:r>
          <a:r>
            <a:rPr lang="es-EC" sz="3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opener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098" y="3165612"/>
        <a:ext cx="2588138" cy="13284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7FAD-CAB4-43E3-B4C1-BA2B129D2FD8}">
      <dsp:nvSpPr>
        <dsp:cNvPr id="0" name=""/>
        <dsp:cNvSpPr/>
      </dsp:nvSpPr>
      <dsp:spPr>
        <a:xfrm rot="2793744">
          <a:off x="1684201" y="4434360"/>
          <a:ext cx="90032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00328" y="32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DA3C7-708D-46A7-A977-BCF85E1C72C4}">
      <dsp:nvSpPr>
        <dsp:cNvPr id="0" name=""/>
        <dsp:cNvSpPr/>
      </dsp:nvSpPr>
      <dsp:spPr>
        <a:xfrm>
          <a:off x="1865618" y="3339743"/>
          <a:ext cx="76577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65776" y="32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9136B-198D-4332-9A84-6FE4C5669687}">
      <dsp:nvSpPr>
        <dsp:cNvPr id="0" name=""/>
        <dsp:cNvSpPr/>
      </dsp:nvSpPr>
      <dsp:spPr>
        <a:xfrm rot="18814971">
          <a:off x="1705703" y="2285496"/>
          <a:ext cx="79103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91035" y="32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55BA-1B4B-4175-B0CB-7898A1CE922D}">
      <dsp:nvSpPr>
        <dsp:cNvPr id="0" name=""/>
        <dsp:cNvSpPr/>
      </dsp:nvSpPr>
      <dsp:spPr>
        <a:xfrm>
          <a:off x="1101" y="2275575"/>
          <a:ext cx="2193550" cy="21935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905F-660B-47C3-8425-275C5CE72A31}">
      <dsp:nvSpPr>
        <dsp:cNvPr id="0" name=""/>
        <dsp:cNvSpPr/>
      </dsp:nvSpPr>
      <dsp:spPr>
        <a:xfrm>
          <a:off x="2169498" y="896846"/>
          <a:ext cx="1316130" cy="1316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Verb Phrase Modifier</a:t>
          </a:r>
        </a:p>
      </dsp:txBody>
      <dsp:txXfrm>
        <a:off x="2362241" y="1089589"/>
        <a:ext cx="930644" cy="930644"/>
      </dsp:txXfrm>
    </dsp:sp>
    <dsp:sp modelId="{20085D2B-1413-4DD5-B102-37FB2F3B912B}">
      <dsp:nvSpPr>
        <dsp:cNvPr id="0" name=""/>
        <dsp:cNvSpPr/>
      </dsp:nvSpPr>
      <dsp:spPr>
        <a:xfrm>
          <a:off x="3617241" y="896846"/>
          <a:ext cx="1974195" cy="131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modifies or describes a verb.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E.g</a:t>
          </a:r>
          <a:r>
            <a:rPr lang="es-ES" sz="1400" kern="1200" dirty="0"/>
            <a:t>: </a:t>
          </a:r>
          <a:r>
            <a:rPr lang="en-US" sz="1400" b="0" i="0" kern="1200" dirty="0"/>
            <a:t>The autumn leaves fall </a:t>
          </a:r>
          <a:r>
            <a:rPr lang="en-US" sz="1400" b="0" i="1" kern="1200" dirty="0"/>
            <a:t>swiftly</a:t>
          </a:r>
          <a:endParaRPr lang="es-ES" sz="1400" kern="1200" dirty="0"/>
        </a:p>
      </dsp:txBody>
      <dsp:txXfrm>
        <a:off x="3617241" y="896846"/>
        <a:ext cx="1974195" cy="1316130"/>
      </dsp:txXfrm>
    </dsp:sp>
    <dsp:sp modelId="{36B1A824-5EF2-47FA-A621-B20D57AC9815}">
      <dsp:nvSpPr>
        <dsp:cNvPr id="0" name=""/>
        <dsp:cNvSpPr/>
      </dsp:nvSpPr>
      <dsp:spPr>
        <a:xfrm>
          <a:off x="2631395" y="2714285"/>
          <a:ext cx="1316130" cy="1316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Prepositional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Phrase Modifier</a:t>
          </a:r>
        </a:p>
      </dsp:txBody>
      <dsp:txXfrm>
        <a:off x="2824138" y="2907028"/>
        <a:ext cx="930644" cy="930644"/>
      </dsp:txXfrm>
    </dsp:sp>
    <dsp:sp modelId="{020E30F6-321A-421B-8B78-E72AA8BBEB1D}">
      <dsp:nvSpPr>
        <dsp:cNvPr id="0" name=""/>
        <dsp:cNvSpPr/>
      </dsp:nvSpPr>
      <dsp:spPr>
        <a:xfrm>
          <a:off x="4079138" y="2714285"/>
          <a:ext cx="1974195" cy="131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modifies or describes a prepositional phrase: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 err="1"/>
            <a:t>E.g</a:t>
          </a:r>
          <a:r>
            <a:rPr lang="en-US" sz="1500" b="0" i="0" kern="1200" dirty="0"/>
            <a:t>: You seem </a:t>
          </a:r>
          <a:r>
            <a:rPr lang="en-US" sz="1500" b="0" i="1" kern="1200" dirty="0"/>
            <a:t>rather</a:t>
          </a:r>
          <a:r>
            <a:rPr lang="en-US" sz="1500" b="0" i="0" kern="1200" dirty="0"/>
            <a:t> under the weather</a:t>
          </a:r>
          <a:endParaRPr lang="es-ES" sz="1500" kern="1200" dirty="0"/>
        </a:p>
      </dsp:txBody>
      <dsp:txXfrm>
        <a:off x="4079138" y="2714285"/>
        <a:ext cx="1974195" cy="1316130"/>
      </dsp:txXfrm>
    </dsp:sp>
    <dsp:sp modelId="{0FDAB2B3-9637-41F7-A487-A5A049E8E86D}">
      <dsp:nvSpPr>
        <dsp:cNvPr id="0" name=""/>
        <dsp:cNvSpPr/>
      </dsp:nvSpPr>
      <dsp:spPr>
        <a:xfrm>
          <a:off x="2238279" y="4613614"/>
          <a:ext cx="1316130" cy="1316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Adjunct</a:t>
          </a:r>
          <a:r>
            <a:rPr lang="es-ES" sz="1600" kern="1200" baseline="0" dirty="0"/>
            <a:t> </a:t>
          </a:r>
          <a:r>
            <a:rPr lang="es-ES" sz="1600" kern="1200" baseline="0" dirty="0" err="1"/>
            <a:t>Adverbials</a:t>
          </a:r>
          <a:r>
            <a:rPr lang="es-ES" sz="1600" kern="1200" baseline="0" dirty="0"/>
            <a:t> </a:t>
          </a:r>
          <a:endParaRPr lang="es-ES" sz="1600" kern="1200" dirty="0"/>
        </a:p>
      </dsp:txBody>
      <dsp:txXfrm>
        <a:off x="2431022" y="4806357"/>
        <a:ext cx="930644" cy="930644"/>
      </dsp:txXfrm>
    </dsp:sp>
    <dsp:sp modelId="{3974D96A-B73E-4640-839E-24E44E59249B}">
      <dsp:nvSpPr>
        <dsp:cNvPr id="0" name=""/>
        <dsp:cNvSpPr/>
      </dsp:nvSpPr>
      <dsp:spPr>
        <a:xfrm>
          <a:off x="3686022" y="4613614"/>
          <a:ext cx="1974195" cy="131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provides extra but optional information about time, place, manner, condition, purpose, reason, result, and concession that is </a:t>
          </a:r>
          <a:r>
            <a:rPr lang="en-US" sz="1400" b="0" i="0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integral</a:t>
          </a:r>
          <a:r>
            <a:rPr lang="en-US" sz="1400" b="0" i="0" kern="1200" dirty="0"/>
            <a:t> to the meaning of the sentence.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E.g</a:t>
          </a:r>
          <a:r>
            <a:rPr lang="es-ES" sz="1400" kern="1200" dirty="0"/>
            <a:t>: </a:t>
          </a:r>
          <a:r>
            <a:rPr lang="en-US" sz="1400" b="0" i="1" kern="1200" dirty="0"/>
            <a:t>I put my bag </a:t>
          </a:r>
          <a:r>
            <a:rPr lang="en-US" sz="1400" b="1" i="1" kern="1200" dirty="0"/>
            <a:t>on the floor</a:t>
          </a:r>
          <a:endParaRPr lang="es-ES" sz="1400" kern="1200" dirty="0"/>
        </a:p>
      </dsp:txBody>
      <dsp:txXfrm>
        <a:off x="3686022" y="4613614"/>
        <a:ext cx="1974195" cy="13161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DA3C7-708D-46A7-A977-BCF85E1C72C4}">
      <dsp:nvSpPr>
        <dsp:cNvPr id="0" name=""/>
        <dsp:cNvSpPr/>
      </dsp:nvSpPr>
      <dsp:spPr>
        <a:xfrm rot="1764038">
          <a:off x="2922858" y="4294325"/>
          <a:ext cx="1067600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67600" y="341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9136B-198D-4332-9A84-6FE4C5669687}">
      <dsp:nvSpPr>
        <dsp:cNvPr id="0" name=""/>
        <dsp:cNvSpPr/>
      </dsp:nvSpPr>
      <dsp:spPr>
        <a:xfrm rot="19835962">
          <a:off x="2922858" y="2382084"/>
          <a:ext cx="1067600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67600" y="341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55BA-1B4B-4175-B0CB-7898A1CE922D}">
      <dsp:nvSpPr>
        <dsp:cNvPr id="0" name=""/>
        <dsp:cNvSpPr/>
      </dsp:nvSpPr>
      <dsp:spPr>
        <a:xfrm>
          <a:off x="224" y="1612713"/>
          <a:ext cx="3519273" cy="35192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905F-660B-47C3-8425-275C5CE72A31}">
      <dsp:nvSpPr>
        <dsp:cNvPr id="0" name=""/>
        <dsp:cNvSpPr/>
      </dsp:nvSpPr>
      <dsp:spPr>
        <a:xfrm>
          <a:off x="3785734" y="580100"/>
          <a:ext cx="2111563" cy="2111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noProof="0" dirty="0" err="1"/>
            <a:t>Disjunct</a:t>
          </a:r>
          <a:endParaRPr lang="es-EC" sz="2700" kern="1200" noProof="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noProof="0" dirty="0" err="1"/>
            <a:t>Adverbials</a:t>
          </a:r>
          <a:endParaRPr lang="en-US" sz="2700" kern="1200" noProof="0" dirty="0"/>
        </a:p>
      </dsp:txBody>
      <dsp:txXfrm>
        <a:off x="4094965" y="889331"/>
        <a:ext cx="1493101" cy="1493101"/>
      </dsp:txXfrm>
    </dsp:sp>
    <dsp:sp modelId="{20085D2B-1413-4DD5-B102-37FB2F3B912B}">
      <dsp:nvSpPr>
        <dsp:cNvPr id="0" name=""/>
        <dsp:cNvSpPr/>
      </dsp:nvSpPr>
      <dsp:spPr>
        <a:xfrm>
          <a:off x="6108454" y="580100"/>
          <a:ext cx="3167345" cy="211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denotes the attitude of the speaker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E.g</a:t>
          </a:r>
          <a:r>
            <a:rPr lang="es-ES" sz="2000" kern="1200" dirty="0"/>
            <a:t>: </a:t>
          </a:r>
          <a:r>
            <a:rPr lang="en-US" sz="2000" b="0" i="1" kern="1200" dirty="0"/>
            <a:t>In my opinion, </a:t>
          </a:r>
          <a:r>
            <a:rPr lang="en-US" sz="2000" b="0" i="0" kern="1200" dirty="0"/>
            <a:t>the politician had no idea what he was talking about; he was just pandering to the emotions of the crowd.</a:t>
          </a:r>
          <a:endParaRPr lang="es-ES" sz="2000" i="0" kern="1200" dirty="0"/>
        </a:p>
      </dsp:txBody>
      <dsp:txXfrm>
        <a:off x="6108454" y="580100"/>
        <a:ext cx="3167345" cy="2111563"/>
      </dsp:txXfrm>
    </dsp:sp>
    <dsp:sp modelId="{36B1A824-5EF2-47FA-A621-B20D57AC9815}">
      <dsp:nvSpPr>
        <dsp:cNvPr id="0" name=""/>
        <dsp:cNvSpPr/>
      </dsp:nvSpPr>
      <dsp:spPr>
        <a:xfrm>
          <a:off x="3785734" y="4053036"/>
          <a:ext cx="2111563" cy="2111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noProof="0" dirty="0" err="1"/>
            <a:t>Conjunct</a:t>
          </a:r>
          <a:r>
            <a:rPr lang="es-EC" sz="2700" kern="1200" noProof="0" dirty="0"/>
            <a:t>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noProof="0" dirty="0" err="1"/>
            <a:t>Adverbials</a:t>
          </a:r>
          <a:endParaRPr lang="en-US" sz="2700" kern="1200" noProof="0" dirty="0"/>
        </a:p>
      </dsp:txBody>
      <dsp:txXfrm>
        <a:off x="4094965" y="4362267"/>
        <a:ext cx="1493101" cy="1493101"/>
      </dsp:txXfrm>
    </dsp:sp>
    <dsp:sp modelId="{020E30F6-321A-421B-8B78-E72AA8BBEB1D}">
      <dsp:nvSpPr>
        <dsp:cNvPr id="0" name=""/>
        <dsp:cNvSpPr/>
      </dsp:nvSpPr>
      <dsp:spPr>
        <a:xfrm>
          <a:off x="6108454" y="4053036"/>
          <a:ext cx="3167345" cy="211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serves to link two or more clauses.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expresses a textual relationship.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E.g</a:t>
          </a:r>
          <a:r>
            <a:rPr lang="es-ES" sz="2000" kern="1200" dirty="0"/>
            <a:t>: </a:t>
          </a:r>
          <a:r>
            <a:rPr lang="en-US" sz="2000" b="0" i="0" kern="1200" dirty="0"/>
            <a:t>I wrote for ten hours. </a:t>
          </a:r>
          <a:r>
            <a:rPr lang="en-US" sz="2000" b="1" i="0" kern="1200" dirty="0"/>
            <a:t>However,</a:t>
          </a:r>
          <a:r>
            <a:rPr lang="en-US" sz="2000" b="0" i="0" kern="1200" dirty="0"/>
            <a:t> I didn't finish my composition.</a:t>
          </a:r>
          <a:endParaRPr lang="es-ES" sz="2000" kern="1200" dirty="0"/>
        </a:p>
      </dsp:txBody>
      <dsp:txXfrm>
        <a:off x="6108454" y="4053036"/>
        <a:ext cx="3167345" cy="211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F78F1-9169-470C-B515-D3638231A83B}">
      <dsp:nvSpPr>
        <dsp:cNvPr id="0" name=""/>
        <dsp:cNvSpPr/>
      </dsp:nvSpPr>
      <dsp:spPr>
        <a:xfrm rot="5400000">
          <a:off x="-245771" y="246111"/>
          <a:ext cx="1638473" cy="114693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Antes</a:t>
          </a:r>
        </a:p>
      </dsp:txBody>
      <dsp:txXfrm rot="-5400000">
        <a:off x="1" y="573806"/>
        <a:ext cx="1146931" cy="491542"/>
      </dsp:txXfrm>
    </dsp:sp>
    <dsp:sp modelId="{AAE5B936-57D3-427A-8293-4127C36AA44F}">
      <dsp:nvSpPr>
        <dsp:cNvPr id="0" name=""/>
        <dsp:cNvSpPr/>
      </dsp:nvSpPr>
      <dsp:spPr>
        <a:xfrm rot="5400000">
          <a:off x="4238937" y="-3091664"/>
          <a:ext cx="1065007" cy="7249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She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suddenly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drove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off.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Ella repentinamente se alejó.</a:t>
          </a:r>
        </a:p>
      </dsp:txBody>
      <dsp:txXfrm rot="-5400000">
        <a:off x="1146932" y="52330"/>
        <a:ext cx="7197030" cy="961029"/>
      </dsp:txXfrm>
    </dsp:sp>
    <dsp:sp modelId="{781A3D27-6B81-45B3-B24F-1F435DB9F3A5}">
      <dsp:nvSpPr>
        <dsp:cNvPr id="0" name=""/>
        <dsp:cNvSpPr/>
      </dsp:nvSpPr>
      <dsp:spPr>
        <a:xfrm rot="5400000">
          <a:off x="-245771" y="1690767"/>
          <a:ext cx="1638473" cy="1146931"/>
        </a:xfrm>
        <a:prstGeom prst="chevron">
          <a:avLst/>
        </a:prstGeom>
        <a:solidFill>
          <a:schemeClr val="accent4">
            <a:hueOff val="471660"/>
            <a:satOff val="3503"/>
            <a:lumOff val="7843"/>
            <a:alphaOff val="0"/>
          </a:schemeClr>
        </a:solidFill>
        <a:ln w="15875" cap="flat" cmpd="sng" algn="ctr">
          <a:solidFill>
            <a:schemeClr val="accent4">
              <a:hueOff val="471660"/>
              <a:satOff val="3503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Después</a:t>
          </a:r>
        </a:p>
      </dsp:txBody>
      <dsp:txXfrm rot="-5400000">
        <a:off x="1" y="2018462"/>
        <a:ext cx="1146931" cy="491542"/>
      </dsp:txXfrm>
    </dsp:sp>
    <dsp:sp modelId="{7F5D0BBE-D321-4EC2-9115-0B8B2A03C013}">
      <dsp:nvSpPr>
        <dsp:cNvPr id="0" name=""/>
        <dsp:cNvSpPr/>
      </dsp:nvSpPr>
      <dsp:spPr>
        <a:xfrm rot="5400000">
          <a:off x="4238937" y="-1647009"/>
          <a:ext cx="1065007" cy="7249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71660"/>
              <a:satOff val="3503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She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3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drove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off </a:t>
          </a:r>
          <a:r>
            <a:rPr lang="es-EC" sz="33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suddenly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Ella se alejó repentinamente.</a:t>
          </a:r>
        </a:p>
      </dsp:txBody>
      <dsp:txXfrm rot="-5400000">
        <a:off x="1146932" y="1496985"/>
        <a:ext cx="7197030" cy="961029"/>
      </dsp:txXfrm>
    </dsp:sp>
    <dsp:sp modelId="{5B5F5511-46FD-4390-95FD-C496E7708A17}">
      <dsp:nvSpPr>
        <dsp:cNvPr id="0" name=""/>
        <dsp:cNvSpPr/>
      </dsp:nvSpPr>
      <dsp:spPr>
        <a:xfrm rot="5400000">
          <a:off x="-245771" y="3135423"/>
          <a:ext cx="1638473" cy="1146931"/>
        </a:xfrm>
        <a:prstGeom prst="chevron">
          <a:avLst/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Inicio</a:t>
          </a:r>
        </a:p>
      </dsp:txBody>
      <dsp:txXfrm rot="-5400000">
        <a:off x="1" y="3463118"/>
        <a:ext cx="1146931" cy="491542"/>
      </dsp:txXfrm>
    </dsp:sp>
    <dsp:sp modelId="{1F24EC9B-D375-4538-AF97-6F69F7EA5036}">
      <dsp:nvSpPr>
        <dsp:cNvPr id="0" name=""/>
        <dsp:cNvSpPr/>
      </dsp:nvSpPr>
      <dsp:spPr>
        <a:xfrm rot="5400000">
          <a:off x="4238937" y="-202353"/>
          <a:ext cx="1065007" cy="72490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Suddenly,</a:t>
          </a: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she drove off.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Repentinamente ella se alejó</a:t>
          </a:r>
        </a:p>
      </dsp:txBody>
      <dsp:txXfrm rot="-5400000">
        <a:off x="1146932" y="2941641"/>
        <a:ext cx="7197030" cy="961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BE3BA-52CE-4C7A-B1E0-1C7F9DCD84E9}">
      <dsp:nvSpPr>
        <dsp:cNvPr id="0" name=""/>
        <dsp:cNvSpPr/>
      </dsp:nvSpPr>
      <dsp:spPr>
        <a:xfrm>
          <a:off x="778279" y="0"/>
          <a:ext cx="8820495" cy="51123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A9949-EFC3-4C97-BB3F-652ABCBFD7D2}">
      <dsp:nvSpPr>
        <dsp:cNvPr id="0" name=""/>
        <dsp:cNvSpPr/>
      </dsp:nvSpPr>
      <dsp:spPr>
        <a:xfrm>
          <a:off x="337203" y="1533698"/>
          <a:ext cx="3113116" cy="204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ADVERB</a:t>
          </a:r>
        </a:p>
      </dsp:txBody>
      <dsp:txXfrm>
        <a:off x="437028" y="1633523"/>
        <a:ext cx="2913466" cy="1845280"/>
      </dsp:txXfrm>
    </dsp:sp>
    <dsp:sp modelId="{AAE07E8C-D40A-46B0-AD3D-2044C23C51EB}">
      <dsp:nvSpPr>
        <dsp:cNvPr id="0" name=""/>
        <dsp:cNvSpPr/>
      </dsp:nvSpPr>
      <dsp:spPr>
        <a:xfrm>
          <a:off x="3631968" y="1533698"/>
          <a:ext cx="3113116" cy="204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It is a Word that describes</a:t>
          </a:r>
        </a:p>
      </dsp:txBody>
      <dsp:txXfrm>
        <a:off x="3731793" y="1633523"/>
        <a:ext cx="2913466" cy="1845280"/>
      </dsp:txXfrm>
    </dsp:sp>
    <dsp:sp modelId="{7E4CD110-76E3-411A-BB64-618B49894D97}">
      <dsp:nvSpPr>
        <dsp:cNvPr id="0" name=""/>
        <dsp:cNvSpPr/>
      </dsp:nvSpPr>
      <dsp:spPr>
        <a:xfrm>
          <a:off x="6926734" y="1533698"/>
          <a:ext cx="3113116" cy="2044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-Adjective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-Verb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-Other adverb</a:t>
          </a:r>
        </a:p>
      </dsp:txBody>
      <dsp:txXfrm>
        <a:off x="7026559" y="1633523"/>
        <a:ext cx="2913466" cy="1845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CA48-58ED-492A-9C8B-B619F07BAC02}">
      <dsp:nvSpPr>
        <dsp:cNvPr id="0" name=""/>
        <dsp:cNvSpPr/>
      </dsp:nvSpPr>
      <dsp:spPr>
        <a:xfrm>
          <a:off x="474" y="1262181"/>
          <a:ext cx="1726778" cy="86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MANNER</a:t>
          </a:r>
        </a:p>
      </dsp:txBody>
      <dsp:txXfrm>
        <a:off x="25762" y="1287469"/>
        <a:ext cx="1676202" cy="812813"/>
      </dsp:txXfrm>
    </dsp:sp>
    <dsp:sp modelId="{F84FA0FB-3B51-4234-AB9B-43509D7B4FFF}">
      <dsp:nvSpPr>
        <dsp:cNvPr id="0" name=""/>
        <dsp:cNvSpPr/>
      </dsp:nvSpPr>
      <dsp:spPr>
        <a:xfrm>
          <a:off x="173152" y="2125570"/>
          <a:ext cx="172677" cy="993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903"/>
              </a:lnTo>
              <a:lnTo>
                <a:pt x="172677" y="99390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3AA9-4477-470E-9FEC-8F0286BAE045}">
      <dsp:nvSpPr>
        <dsp:cNvPr id="0" name=""/>
        <dsp:cNvSpPr/>
      </dsp:nvSpPr>
      <dsp:spPr>
        <a:xfrm>
          <a:off x="345830" y="2341418"/>
          <a:ext cx="1381422" cy="155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HOW?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Well,    quickly,                     softly ,   loudly  ,         dangerously </a:t>
          </a:r>
          <a:br>
            <a:rPr lang="en-US" sz="1200" kern="1200" dirty="0"/>
          </a:br>
          <a:endParaRPr lang="es-ES" sz="1200" kern="1200" dirty="0"/>
        </a:p>
      </dsp:txBody>
      <dsp:txXfrm>
        <a:off x="386290" y="2381878"/>
        <a:ext cx="1300502" cy="1475192"/>
      </dsp:txXfrm>
    </dsp:sp>
    <dsp:sp modelId="{71D8CCCA-3DF1-4DAD-B531-8DCEC2F657E1}">
      <dsp:nvSpPr>
        <dsp:cNvPr id="0" name=""/>
        <dsp:cNvSpPr/>
      </dsp:nvSpPr>
      <dsp:spPr>
        <a:xfrm>
          <a:off x="173152" y="2125570"/>
          <a:ext cx="172677" cy="241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9501"/>
              </a:lnTo>
              <a:lnTo>
                <a:pt x="172677" y="241950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E77B6-7BD9-49CC-8D7B-7A8C0988D0A2}">
      <dsp:nvSpPr>
        <dsp:cNvPr id="0" name=""/>
        <dsp:cNvSpPr/>
      </dsp:nvSpPr>
      <dsp:spPr>
        <a:xfrm>
          <a:off x="345830" y="4113377"/>
          <a:ext cx="1381422" cy="863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She ate </a:t>
          </a:r>
          <a:r>
            <a:rPr lang="en-US" sz="1600" b="1" i="1" kern="1200" dirty="0"/>
            <a:t>quickly</a:t>
          </a:r>
          <a:r>
            <a:rPr lang="en-US" sz="1600" b="0" i="1" kern="1200" dirty="0"/>
            <a:t>.</a:t>
          </a:r>
          <a:endParaRPr lang="es-ES" sz="1600" kern="1200" dirty="0"/>
        </a:p>
      </dsp:txBody>
      <dsp:txXfrm>
        <a:off x="371118" y="4138665"/>
        <a:ext cx="1330846" cy="812813"/>
      </dsp:txXfrm>
    </dsp:sp>
    <dsp:sp modelId="{A52C57AE-FE61-4936-8A30-0D656A169389}">
      <dsp:nvSpPr>
        <dsp:cNvPr id="0" name=""/>
        <dsp:cNvSpPr/>
      </dsp:nvSpPr>
      <dsp:spPr>
        <a:xfrm>
          <a:off x="2158947" y="1262181"/>
          <a:ext cx="1726778" cy="863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9038"/>
                <a:satOff val="-26876"/>
                <a:lumOff val="-686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PLACE</a:t>
          </a:r>
        </a:p>
      </dsp:txBody>
      <dsp:txXfrm>
        <a:off x="2184235" y="1287469"/>
        <a:ext cx="1676202" cy="812813"/>
      </dsp:txXfrm>
    </dsp:sp>
    <dsp:sp modelId="{E5A414B1-28F6-420D-A272-FD25FFE24D49}">
      <dsp:nvSpPr>
        <dsp:cNvPr id="0" name=""/>
        <dsp:cNvSpPr/>
      </dsp:nvSpPr>
      <dsp:spPr>
        <a:xfrm>
          <a:off x="2331625" y="2125570"/>
          <a:ext cx="172677" cy="117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737"/>
              </a:lnTo>
              <a:lnTo>
                <a:pt x="172677" y="11787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644D-0038-4165-99DB-4930137F0043}">
      <dsp:nvSpPr>
        <dsp:cNvPr id="0" name=""/>
        <dsp:cNvSpPr/>
      </dsp:nvSpPr>
      <dsp:spPr>
        <a:xfrm>
          <a:off x="2504302" y="2341418"/>
          <a:ext cx="1381422" cy="1925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WHERE?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  here,    there ,              outside,    inside,          away,        around,        up,    down,      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out,       in </a:t>
          </a:r>
          <a:endParaRPr lang="es-ES" sz="1200" kern="1200" dirty="0"/>
        </a:p>
      </dsp:txBody>
      <dsp:txXfrm>
        <a:off x="2544762" y="2381878"/>
        <a:ext cx="1300502" cy="1844860"/>
      </dsp:txXfrm>
    </dsp:sp>
    <dsp:sp modelId="{EB0C99F7-8493-4E05-9278-880DD8CEF098}">
      <dsp:nvSpPr>
        <dsp:cNvPr id="0" name=""/>
        <dsp:cNvSpPr/>
      </dsp:nvSpPr>
      <dsp:spPr>
        <a:xfrm>
          <a:off x="2331625" y="2125570"/>
          <a:ext cx="172677" cy="278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170"/>
              </a:lnTo>
              <a:lnTo>
                <a:pt x="172677" y="278917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B882-6869-40EA-A797-4532779F89D3}">
      <dsp:nvSpPr>
        <dsp:cNvPr id="0" name=""/>
        <dsp:cNvSpPr/>
      </dsp:nvSpPr>
      <dsp:spPr>
        <a:xfrm>
          <a:off x="2504302" y="4483046"/>
          <a:ext cx="1381422" cy="863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Can you come over </a:t>
          </a:r>
          <a:r>
            <a:rPr lang="en-US" sz="1600" b="1" i="1" kern="1200" dirty="0"/>
            <a:t>here</a:t>
          </a:r>
          <a:r>
            <a:rPr lang="en-US" sz="1600" b="0" i="1" kern="1200" dirty="0"/>
            <a:t>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Here,</a:t>
          </a:r>
          <a:r>
            <a:rPr lang="en-US" sz="1600" b="0" i="1" kern="1200" dirty="0"/>
            <a:t> she sat.</a:t>
          </a:r>
          <a:endParaRPr lang="en-US" sz="1600" kern="1200" noProof="0" dirty="0"/>
        </a:p>
      </dsp:txBody>
      <dsp:txXfrm>
        <a:off x="2529590" y="4508334"/>
        <a:ext cx="1330846" cy="8128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CA48-58ED-492A-9C8B-B619F07BAC02}">
      <dsp:nvSpPr>
        <dsp:cNvPr id="0" name=""/>
        <dsp:cNvSpPr/>
      </dsp:nvSpPr>
      <dsp:spPr>
        <a:xfrm>
          <a:off x="478" y="1584195"/>
          <a:ext cx="1742168" cy="871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TIME</a:t>
          </a:r>
        </a:p>
      </dsp:txBody>
      <dsp:txXfrm>
        <a:off x="25991" y="1609708"/>
        <a:ext cx="1691142" cy="820058"/>
      </dsp:txXfrm>
    </dsp:sp>
    <dsp:sp modelId="{F84FA0FB-3B51-4234-AB9B-43509D7B4FFF}">
      <dsp:nvSpPr>
        <dsp:cNvPr id="0" name=""/>
        <dsp:cNvSpPr/>
      </dsp:nvSpPr>
      <dsp:spPr>
        <a:xfrm>
          <a:off x="174695" y="2455279"/>
          <a:ext cx="174216" cy="973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719"/>
              </a:lnTo>
              <a:lnTo>
                <a:pt x="174216" y="97371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3AA9-4477-470E-9FEC-8F0286BAE045}">
      <dsp:nvSpPr>
        <dsp:cNvPr id="0" name=""/>
        <dsp:cNvSpPr/>
      </dsp:nvSpPr>
      <dsp:spPr>
        <a:xfrm>
          <a:off x="348912" y="2673050"/>
          <a:ext cx="1393735" cy="15118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i="0" kern="1200" noProof="0" dirty="0"/>
            <a:t>WHEN?</a:t>
          </a:r>
          <a:endParaRPr lang="en-US" sz="1200" b="0" i="0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noProof="0" dirty="0"/>
            <a:t>Now,    sooner,    later,    yesterday ,   tomorrow</a:t>
          </a:r>
          <a:endParaRPr lang="es-ES" sz="1200" b="1" i="0" kern="1200" noProof="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noProof="0" dirty="0"/>
            <a:t>early ,       before,        lately,        last year</a:t>
          </a:r>
          <a:endParaRPr lang="es-EC" sz="1200" b="1" i="0" kern="1200" noProof="0" dirty="0"/>
        </a:p>
      </dsp:txBody>
      <dsp:txXfrm>
        <a:off x="389733" y="2713871"/>
        <a:ext cx="1312093" cy="1430255"/>
      </dsp:txXfrm>
    </dsp:sp>
    <dsp:sp modelId="{71D8CCCA-3DF1-4DAD-B531-8DCEC2F657E1}">
      <dsp:nvSpPr>
        <dsp:cNvPr id="0" name=""/>
        <dsp:cNvSpPr/>
      </dsp:nvSpPr>
      <dsp:spPr>
        <a:xfrm>
          <a:off x="174695" y="2455279"/>
          <a:ext cx="174216" cy="2382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982"/>
              </a:lnTo>
              <a:lnTo>
                <a:pt x="174216" y="238298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E77B6-7BD9-49CC-8D7B-7A8C0988D0A2}">
      <dsp:nvSpPr>
        <dsp:cNvPr id="0" name=""/>
        <dsp:cNvSpPr/>
      </dsp:nvSpPr>
      <dsp:spPr>
        <a:xfrm>
          <a:off x="348912" y="4402719"/>
          <a:ext cx="1393735" cy="87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I’m flying to Edinburgh  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/>
            <a:t> </a:t>
          </a:r>
          <a:r>
            <a:rPr lang="en-US" sz="1200" b="1" i="1" kern="1200" dirty="0"/>
            <a:t>tomorrow</a:t>
          </a:r>
          <a:r>
            <a:rPr lang="en-US" sz="1200" b="0" i="1" kern="1200" dirty="0"/>
            <a:t>.</a:t>
          </a:r>
          <a:endParaRPr lang="es-ES" sz="1200" kern="1200" dirty="0"/>
        </a:p>
      </dsp:txBody>
      <dsp:txXfrm>
        <a:off x="374425" y="4428232"/>
        <a:ext cx="1342709" cy="820058"/>
      </dsp:txXfrm>
    </dsp:sp>
    <dsp:sp modelId="{A52C57AE-FE61-4936-8A30-0D656A169389}">
      <dsp:nvSpPr>
        <dsp:cNvPr id="0" name=""/>
        <dsp:cNvSpPr/>
      </dsp:nvSpPr>
      <dsp:spPr>
        <a:xfrm>
          <a:off x="2178189" y="1584195"/>
          <a:ext cx="1742168" cy="871084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DURATION</a:t>
          </a:r>
        </a:p>
      </dsp:txBody>
      <dsp:txXfrm>
        <a:off x="2203702" y="1609708"/>
        <a:ext cx="1691142" cy="820058"/>
      </dsp:txXfrm>
    </dsp:sp>
    <dsp:sp modelId="{E5A414B1-28F6-420D-A272-FD25FFE24D49}">
      <dsp:nvSpPr>
        <dsp:cNvPr id="0" name=""/>
        <dsp:cNvSpPr/>
      </dsp:nvSpPr>
      <dsp:spPr>
        <a:xfrm>
          <a:off x="2352406" y="2455279"/>
          <a:ext cx="174216" cy="888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7"/>
              </a:lnTo>
              <a:lnTo>
                <a:pt x="174216" y="8888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644D-0038-4165-99DB-4930137F0043}">
      <dsp:nvSpPr>
        <dsp:cNvPr id="0" name=""/>
        <dsp:cNvSpPr/>
      </dsp:nvSpPr>
      <dsp:spPr>
        <a:xfrm>
          <a:off x="2526623" y="2673050"/>
          <a:ext cx="1393735" cy="1342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HOW LONG</a:t>
          </a:r>
          <a:r>
            <a:rPr lang="en-US" sz="1200" b="1" kern="1200" noProof="0" dirty="0"/>
            <a:t>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noProof="0" dirty="0"/>
            <a:t> </a:t>
          </a:r>
          <a:r>
            <a:rPr lang="en-US" sz="1200" b="1" i="0" kern="1200" dirty="0"/>
            <a:t>briefly, forever, long, shortly, permanently, temporarily</a:t>
          </a:r>
          <a:r>
            <a:rPr lang="en-US" sz="1200" b="0" i="0" kern="1200" dirty="0"/>
            <a:t> </a:t>
          </a:r>
          <a:endParaRPr lang="en-US" sz="1200" kern="1200" noProof="0" dirty="0"/>
        </a:p>
      </dsp:txBody>
      <dsp:txXfrm>
        <a:off x="2565933" y="2712360"/>
        <a:ext cx="1315115" cy="1263511"/>
      </dsp:txXfrm>
    </dsp:sp>
    <dsp:sp modelId="{EB0C99F7-8493-4E05-9278-880DD8CEF098}">
      <dsp:nvSpPr>
        <dsp:cNvPr id="0" name=""/>
        <dsp:cNvSpPr/>
      </dsp:nvSpPr>
      <dsp:spPr>
        <a:xfrm>
          <a:off x="2352406" y="2455279"/>
          <a:ext cx="174216" cy="2213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16"/>
              </a:lnTo>
              <a:lnTo>
                <a:pt x="174216" y="221321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B882-6869-40EA-A797-4532779F89D3}">
      <dsp:nvSpPr>
        <dsp:cNvPr id="0" name=""/>
        <dsp:cNvSpPr/>
      </dsp:nvSpPr>
      <dsp:spPr>
        <a:xfrm>
          <a:off x="2526623" y="4232953"/>
          <a:ext cx="1393735" cy="871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I’m not staying </a:t>
          </a:r>
          <a:r>
            <a:rPr lang="en-US" sz="1600" b="1" i="1" kern="1200" dirty="0"/>
            <a:t>long</a:t>
          </a:r>
          <a:r>
            <a:rPr lang="en-US" sz="1600" i="1" kern="1200" dirty="0"/>
            <a:t>.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552136" y="4258466"/>
        <a:ext cx="1342709" cy="820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CA48-58ED-492A-9C8B-B619F07BAC02}">
      <dsp:nvSpPr>
        <dsp:cNvPr id="0" name=""/>
        <dsp:cNvSpPr/>
      </dsp:nvSpPr>
      <dsp:spPr>
        <a:xfrm>
          <a:off x="468" y="1580450"/>
          <a:ext cx="1705232" cy="8526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FREQUENCY</a:t>
          </a:r>
        </a:p>
      </dsp:txBody>
      <dsp:txXfrm>
        <a:off x="25440" y="1605422"/>
        <a:ext cx="1655288" cy="802672"/>
      </dsp:txXfrm>
    </dsp:sp>
    <dsp:sp modelId="{F84FA0FB-3B51-4234-AB9B-43509D7B4FFF}">
      <dsp:nvSpPr>
        <dsp:cNvPr id="0" name=""/>
        <dsp:cNvSpPr/>
      </dsp:nvSpPr>
      <dsp:spPr>
        <a:xfrm>
          <a:off x="170991" y="2433067"/>
          <a:ext cx="170523" cy="995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932"/>
              </a:lnTo>
              <a:lnTo>
                <a:pt x="170523" y="99593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3AA9-4477-470E-9FEC-8F0286BAE045}">
      <dsp:nvSpPr>
        <dsp:cNvPr id="0" name=""/>
        <dsp:cNvSpPr/>
      </dsp:nvSpPr>
      <dsp:spPr>
        <a:xfrm>
          <a:off x="341515" y="2646221"/>
          <a:ext cx="1364186" cy="1565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HOW OFTEN SOMETHING HAPPENS: </a:t>
          </a:r>
          <a:r>
            <a:rPr lang="en-US" sz="1100" b="1" i="0" kern="1200" dirty="0"/>
            <a:t>always,    never,           sometimes,    often ,   rarely,    usually,         occasionally</a:t>
          </a:r>
          <a:endParaRPr lang="es-ES" sz="1100" kern="1200" dirty="0"/>
        </a:p>
      </dsp:txBody>
      <dsp:txXfrm>
        <a:off x="381471" y="2686177"/>
        <a:ext cx="1284274" cy="1485645"/>
      </dsp:txXfrm>
    </dsp:sp>
    <dsp:sp modelId="{71D8CCCA-3DF1-4DAD-B531-8DCEC2F657E1}">
      <dsp:nvSpPr>
        <dsp:cNvPr id="0" name=""/>
        <dsp:cNvSpPr/>
      </dsp:nvSpPr>
      <dsp:spPr>
        <a:xfrm>
          <a:off x="170991" y="2433067"/>
          <a:ext cx="170523" cy="2418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8173"/>
              </a:lnTo>
              <a:lnTo>
                <a:pt x="170523" y="241817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E77B6-7BD9-49CC-8D7B-7A8C0988D0A2}">
      <dsp:nvSpPr>
        <dsp:cNvPr id="0" name=""/>
        <dsp:cNvSpPr/>
      </dsp:nvSpPr>
      <dsp:spPr>
        <a:xfrm>
          <a:off x="341515" y="4424932"/>
          <a:ext cx="1364186" cy="852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314440"/>
              <a:satOff val="2336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We </a:t>
          </a:r>
          <a:r>
            <a:rPr lang="en-US" sz="1400" b="1" i="1" kern="1200" dirty="0"/>
            <a:t>often</a:t>
          </a:r>
          <a:r>
            <a:rPr lang="en-US" sz="1400" b="0" i="1" kern="1200" dirty="0"/>
            <a:t> have friends to stay</a:t>
          </a:r>
          <a:endParaRPr lang="es-ES" sz="1400" kern="1200" dirty="0"/>
        </a:p>
      </dsp:txBody>
      <dsp:txXfrm>
        <a:off x="366487" y="4449904"/>
        <a:ext cx="1314242" cy="802672"/>
      </dsp:txXfrm>
    </dsp:sp>
    <dsp:sp modelId="{A52C57AE-FE61-4936-8A30-0D656A169389}">
      <dsp:nvSpPr>
        <dsp:cNvPr id="0" name=""/>
        <dsp:cNvSpPr/>
      </dsp:nvSpPr>
      <dsp:spPr>
        <a:xfrm>
          <a:off x="2132009" y="1580450"/>
          <a:ext cx="1705232" cy="852616"/>
        </a:xfrm>
        <a:prstGeom prst="roundRect">
          <a:avLst>
            <a:gd name="adj" fmla="val 10000"/>
          </a:avLst>
        </a:prstGeom>
        <a:solidFill>
          <a:schemeClr val="accent4">
            <a:hueOff val="943321"/>
            <a:satOff val="7007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DEGREE</a:t>
          </a:r>
        </a:p>
      </dsp:txBody>
      <dsp:txXfrm>
        <a:off x="2156981" y="1605422"/>
        <a:ext cx="1655288" cy="802672"/>
      </dsp:txXfrm>
    </dsp:sp>
    <dsp:sp modelId="{E5A414B1-28F6-420D-A272-FD25FFE24D49}">
      <dsp:nvSpPr>
        <dsp:cNvPr id="0" name=""/>
        <dsp:cNvSpPr/>
      </dsp:nvSpPr>
      <dsp:spPr>
        <a:xfrm>
          <a:off x="2302532" y="2433067"/>
          <a:ext cx="170523" cy="75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298"/>
              </a:lnTo>
              <a:lnTo>
                <a:pt x="170523" y="750298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644D-0038-4165-99DB-4930137F0043}">
      <dsp:nvSpPr>
        <dsp:cNvPr id="0" name=""/>
        <dsp:cNvSpPr/>
      </dsp:nvSpPr>
      <dsp:spPr>
        <a:xfrm>
          <a:off x="2473056" y="2646221"/>
          <a:ext cx="1364186" cy="1074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28881"/>
              <a:satOff val="4671"/>
              <a:lumOff val="10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LEVEL THAT SOMETHING IS DONE: </a:t>
          </a:r>
          <a:r>
            <a:rPr lang="en-US" sz="1300" b="1" i="1" kern="1200" dirty="0"/>
            <a:t>Really, very, quite, a lot, a bit</a:t>
          </a:r>
          <a:endParaRPr lang="es-ES" sz="1300" b="1" kern="1200" dirty="0"/>
        </a:p>
      </dsp:txBody>
      <dsp:txXfrm>
        <a:off x="2504521" y="2677686"/>
        <a:ext cx="1301256" cy="1011358"/>
      </dsp:txXfrm>
    </dsp:sp>
    <dsp:sp modelId="{EB0C99F7-8493-4E05-9278-880DD8CEF098}">
      <dsp:nvSpPr>
        <dsp:cNvPr id="0" name=""/>
        <dsp:cNvSpPr/>
      </dsp:nvSpPr>
      <dsp:spPr>
        <a:xfrm>
          <a:off x="2302532" y="2433067"/>
          <a:ext cx="170523" cy="1926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04"/>
              </a:lnTo>
              <a:lnTo>
                <a:pt x="170523" y="192690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B882-6869-40EA-A797-4532779F89D3}">
      <dsp:nvSpPr>
        <dsp:cNvPr id="0" name=""/>
        <dsp:cNvSpPr/>
      </dsp:nvSpPr>
      <dsp:spPr>
        <a:xfrm>
          <a:off x="2473056" y="3933663"/>
          <a:ext cx="1364186" cy="852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943321"/>
              <a:satOff val="7007"/>
              <a:lumOff val="1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That lamp is  </a:t>
          </a:r>
          <a:r>
            <a:rPr lang="en-US" sz="1400" b="1" i="1" kern="1200" dirty="0"/>
            <a:t>really</a:t>
          </a:r>
          <a:r>
            <a:rPr lang="en-US" sz="1400" b="0" i="1" kern="1200" dirty="0"/>
            <a:t> high</a:t>
          </a:r>
          <a:endParaRPr lang="es-ES" sz="1400" kern="1200" dirty="0"/>
        </a:p>
      </dsp:txBody>
      <dsp:txXfrm>
        <a:off x="2498028" y="3958635"/>
        <a:ext cx="1314242" cy="80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CA48-58ED-492A-9C8B-B619F07BAC02}">
      <dsp:nvSpPr>
        <dsp:cNvPr id="0" name=""/>
        <dsp:cNvSpPr/>
      </dsp:nvSpPr>
      <dsp:spPr>
        <a:xfrm>
          <a:off x="629" y="812906"/>
          <a:ext cx="2293136" cy="1146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FOCUSING</a:t>
          </a:r>
        </a:p>
      </dsp:txBody>
      <dsp:txXfrm>
        <a:off x="34211" y="846488"/>
        <a:ext cx="2225972" cy="1079404"/>
      </dsp:txXfrm>
    </dsp:sp>
    <dsp:sp modelId="{F84FA0FB-3B51-4234-AB9B-43509D7B4FFF}">
      <dsp:nvSpPr>
        <dsp:cNvPr id="0" name=""/>
        <dsp:cNvSpPr/>
      </dsp:nvSpPr>
      <dsp:spPr>
        <a:xfrm>
          <a:off x="229943" y="1959474"/>
          <a:ext cx="229313" cy="859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26"/>
              </a:lnTo>
              <a:lnTo>
                <a:pt x="229313" y="8599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3AA9-4477-470E-9FEC-8F0286BAE045}">
      <dsp:nvSpPr>
        <dsp:cNvPr id="0" name=""/>
        <dsp:cNvSpPr/>
      </dsp:nvSpPr>
      <dsp:spPr>
        <a:xfrm>
          <a:off x="459257" y="2246116"/>
          <a:ext cx="1834509" cy="1146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point to a particular part of a clause</a:t>
          </a:r>
          <a:endParaRPr lang="en-US" sz="1400" b="1" i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also, just, even, mostly, mainly, either, neither, or, nor</a:t>
          </a:r>
          <a:endParaRPr lang="es-ES" sz="1400" b="1" kern="1200" dirty="0"/>
        </a:p>
      </dsp:txBody>
      <dsp:txXfrm>
        <a:off x="492839" y="2279698"/>
        <a:ext cx="1767345" cy="1079404"/>
      </dsp:txXfrm>
    </dsp:sp>
    <dsp:sp modelId="{71D8CCCA-3DF1-4DAD-B531-8DCEC2F657E1}">
      <dsp:nvSpPr>
        <dsp:cNvPr id="0" name=""/>
        <dsp:cNvSpPr/>
      </dsp:nvSpPr>
      <dsp:spPr>
        <a:xfrm>
          <a:off x="229943" y="1959474"/>
          <a:ext cx="229313" cy="229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136"/>
              </a:lnTo>
              <a:lnTo>
                <a:pt x="229313" y="22931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E77B6-7BD9-49CC-8D7B-7A8C0988D0A2}">
      <dsp:nvSpPr>
        <dsp:cNvPr id="0" name=""/>
        <dsp:cNvSpPr/>
      </dsp:nvSpPr>
      <dsp:spPr>
        <a:xfrm>
          <a:off x="459257" y="3679327"/>
          <a:ext cx="1834509" cy="1146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/>
            <a:t>She has </a:t>
          </a:r>
          <a:r>
            <a:rPr lang="en-US" sz="2000" b="1" i="1" kern="1200" dirty="0"/>
            <a:t>just </a:t>
          </a:r>
          <a:r>
            <a:rPr lang="en-US" sz="2000" b="0" i="1" kern="1200" dirty="0"/>
            <a:t>arrived</a:t>
          </a:r>
          <a:endParaRPr lang="es-ES" sz="2000" i="1" kern="1200" dirty="0"/>
        </a:p>
      </dsp:txBody>
      <dsp:txXfrm>
        <a:off x="492839" y="3712909"/>
        <a:ext cx="1767345" cy="1079404"/>
      </dsp:txXfrm>
    </dsp:sp>
    <dsp:sp modelId="{A52C57AE-FE61-4936-8A30-0D656A169389}">
      <dsp:nvSpPr>
        <dsp:cNvPr id="0" name=""/>
        <dsp:cNvSpPr/>
      </dsp:nvSpPr>
      <dsp:spPr>
        <a:xfrm>
          <a:off x="2867681" y="812906"/>
          <a:ext cx="2293136" cy="1146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CERTAINTY OR OBLIGATION</a:t>
          </a:r>
        </a:p>
      </dsp:txBody>
      <dsp:txXfrm>
        <a:off x="2901263" y="846488"/>
        <a:ext cx="2225972" cy="1079404"/>
      </dsp:txXfrm>
    </dsp:sp>
    <dsp:sp modelId="{E5A414B1-28F6-420D-A272-FD25FFE24D49}">
      <dsp:nvSpPr>
        <dsp:cNvPr id="0" name=""/>
        <dsp:cNvSpPr/>
      </dsp:nvSpPr>
      <dsp:spPr>
        <a:xfrm>
          <a:off x="3096994" y="1959474"/>
          <a:ext cx="228683" cy="859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26"/>
              </a:lnTo>
              <a:lnTo>
                <a:pt x="228683" y="85992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644D-0038-4165-99DB-4930137F0043}">
      <dsp:nvSpPr>
        <dsp:cNvPr id="0" name=""/>
        <dsp:cNvSpPr/>
      </dsp:nvSpPr>
      <dsp:spPr>
        <a:xfrm>
          <a:off x="3325678" y="2246116"/>
          <a:ext cx="1834509" cy="1146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how certain we feel about an action or event: </a:t>
          </a:r>
          <a:r>
            <a:rPr lang="en-US" sz="1400" b="1" i="0" kern="1200" dirty="0"/>
            <a:t>definitely, surely, probably, certainly</a:t>
          </a:r>
          <a:endParaRPr lang="es-ES" sz="1400" kern="1200" dirty="0"/>
        </a:p>
      </dsp:txBody>
      <dsp:txXfrm>
        <a:off x="3359260" y="2279698"/>
        <a:ext cx="1767345" cy="1079404"/>
      </dsp:txXfrm>
    </dsp:sp>
    <dsp:sp modelId="{EB0C99F7-8493-4E05-9278-880DD8CEF098}">
      <dsp:nvSpPr>
        <dsp:cNvPr id="0" name=""/>
        <dsp:cNvSpPr/>
      </dsp:nvSpPr>
      <dsp:spPr>
        <a:xfrm>
          <a:off x="3096994" y="1959474"/>
          <a:ext cx="228683" cy="229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136"/>
              </a:lnTo>
              <a:lnTo>
                <a:pt x="228683" y="229313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B882-6869-40EA-A797-4532779F89D3}">
      <dsp:nvSpPr>
        <dsp:cNvPr id="0" name=""/>
        <dsp:cNvSpPr/>
      </dsp:nvSpPr>
      <dsp:spPr>
        <a:xfrm>
          <a:off x="3325678" y="3679327"/>
          <a:ext cx="1834509" cy="1146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/>
            <a:t>He </a:t>
          </a:r>
          <a:r>
            <a:rPr lang="en-US" sz="2000" b="1" i="1" kern="1200" dirty="0"/>
            <a:t>surely</a:t>
          </a:r>
          <a:r>
            <a:rPr lang="en-US" sz="2000" b="0" i="1" kern="1200" dirty="0"/>
            <a:t> won't forget</a:t>
          </a:r>
          <a:endParaRPr lang="es-ES" sz="2000" i="1" kern="1200" dirty="0"/>
        </a:p>
      </dsp:txBody>
      <dsp:txXfrm>
        <a:off x="3359260" y="3712909"/>
        <a:ext cx="1767345" cy="10794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CA48-58ED-492A-9C8B-B619F07BAC02}">
      <dsp:nvSpPr>
        <dsp:cNvPr id="0" name=""/>
        <dsp:cNvSpPr/>
      </dsp:nvSpPr>
      <dsp:spPr>
        <a:xfrm>
          <a:off x="680" y="817563"/>
          <a:ext cx="2477819" cy="123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VIEWPOINT</a:t>
          </a:r>
        </a:p>
      </dsp:txBody>
      <dsp:txXfrm>
        <a:off x="36966" y="853849"/>
        <a:ext cx="2405247" cy="1166337"/>
      </dsp:txXfrm>
    </dsp:sp>
    <dsp:sp modelId="{F84FA0FB-3B51-4234-AB9B-43509D7B4FFF}">
      <dsp:nvSpPr>
        <dsp:cNvPr id="0" name=""/>
        <dsp:cNvSpPr/>
      </dsp:nvSpPr>
      <dsp:spPr>
        <a:xfrm>
          <a:off x="248462" y="2056472"/>
          <a:ext cx="247781" cy="92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182"/>
              </a:lnTo>
              <a:lnTo>
                <a:pt x="247781" y="9291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33AA9-4477-470E-9FEC-8F0286BAE045}">
      <dsp:nvSpPr>
        <dsp:cNvPr id="0" name=""/>
        <dsp:cNvSpPr/>
      </dsp:nvSpPr>
      <dsp:spPr>
        <a:xfrm>
          <a:off x="496244" y="2366200"/>
          <a:ext cx="1982255" cy="123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whose point of view we are expressing: </a:t>
          </a:r>
          <a:r>
            <a:rPr lang="en-US" sz="1400" b="1" i="0" kern="1200" dirty="0"/>
            <a:t>according to, as far as, from </a:t>
          </a:r>
          <a:r>
            <a:rPr lang="en-US" sz="1400" b="1" i="1" kern="1200" dirty="0"/>
            <a:t>my</a:t>
          </a:r>
          <a:r>
            <a:rPr lang="en-US" sz="1400" b="1" i="0" kern="1200" dirty="0"/>
            <a:t> point of view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 personally</a:t>
          </a:r>
          <a:endParaRPr lang="es-ES" sz="1400" u="none" kern="1200" dirty="0"/>
        </a:p>
      </dsp:txBody>
      <dsp:txXfrm>
        <a:off x="532530" y="2402486"/>
        <a:ext cx="1909683" cy="1166337"/>
      </dsp:txXfrm>
    </dsp:sp>
    <dsp:sp modelId="{71D8CCCA-3DF1-4DAD-B531-8DCEC2F657E1}">
      <dsp:nvSpPr>
        <dsp:cNvPr id="0" name=""/>
        <dsp:cNvSpPr/>
      </dsp:nvSpPr>
      <dsp:spPr>
        <a:xfrm>
          <a:off x="248462" y="2056472"/>
          <a:ext cx="247781" cy="247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819"/>
              </a:lnTo>
              <a:lnTo>
                <a:pt x="247781" y="24778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E77B6-7BD9-49CC-8D7B-7A8C0988D0A2}">
      <dsp:nvSpPr>
        <dsp:cNvPr id="0" name=""/>
        <dsp:cNvSpPr/>
      </dsp:nvSpPr>
      <dsp:spPr>
        <a:xfrm>
          <a:off x="496244" y="3914837"/>
          <a:ext cx="1982255" cy="123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09040"/>
              <a:satOff val="-7964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/>
            <a:t>Personally</a:t>
          </a:r>
          <a:r>
            <a:rPr lang="en-US" sz="1400" b="0" i="1" kern="1200" dirty="0"/>
            <a:t>, I’d rather not go out.</a:t>
          </a:r>
          <a:endParaRPr lang="es-ES" sz="1400" kern="1200" dirty="0"/>
        </a:p>
      </dsp:txBody>
      <dsp:txXfrm>
        <a:off x="532530" y="3951123"/>
        <a:ext cx="1909683" cy="1166337"/>
      </dsp:txXfrm>
    </dsp:sp>
    <dsp:sp modelId="{A52C57AE-FE61-4936-8A30-0D656A169389}">
      <dsp:nvSpPr>
        <dsp:cNvPr id="0" name=""/>
        <dsp:cNvSpPr/>
      </dsp:nvSpPr>
      <dsp:spPr>
        <a:xfrm>
          <a:off x="3097954" y="817563"/>
          <a:ext cx="2477819" cy="1238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127120"/>
                <a:satOff val="-23891"/>
                <a:lumOff val="-509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EVALUATIVE</a:t>
          </a:r>
        </a:p>
      </dsp:txBody>
      <dsp:txXfrm>
        <a:off x="3134240" y="853849"/>
        <a:ext cx="2405247" cy="1166337"/>
      </dsp:txXfrm>
    </dsp:sp>
    <dsp:sp modelId="{E5A414B1-28F6-420D-A272-FD25FFE24D49}">
      <dsp:nvSpPr>
        <dsp:cNvPr id="0" name=""/>
        <dsp:cNvSpPr/>
      </dsp:nvSpPr>
      <dsp:spPr>
        <a:xfrm>
          <a:off x="3345736" y="2056472"/>
          <a:ext cx="247781" cy="929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182"/>
              </a:lnTo>
              <a:lnTo>
                <a:pt x="247781" y="929182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644D-0038-4165-99DB-4930137F0043}">
      <dsp:nvSpPr>
        <dsp:cNvPr id="0" name=""/>
        <dsp:cNvSpPr/>
      </dsp:nvSpPr>
      <dsp:spPr>
        <a:xfrm>
          <a:off x="3593518" y="2366200"/>
          <a:ext cx="1982255" cy="123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18080"/>
              <a:satOff val="-15927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Express attitude about a situation: </a:t>
          </a:r>
          <a:r>
            <a:rPr lang="en-US" sz="1900" b="1" i="0" kern="1200" dirty="0"/>
            <a:t>Hopefully, Sadly, Fortunately.</a:t>
          </a:r>
          <a:endParaRPr lang="es-ES" sz="1900" b="0" kern="1200" dirty="0"/>
        </a:p>
      </dsp:txBody>
      <dsp:txXfrm>
        <a:off x="3629804" y="2402486"/>
        <a:ext cx="1909683" cy="1166337"/>
      </dsp:txXfrm>
    </dsp:sp>
    <dsp:sp modelId="{EB0C99F7-8493-4E05-9278-880DD8CEF098}">
      <dsp:nvSpPr>
        <dsp:cNvPr id="0" name=""/>
        <dsp:cNvSpPr/>
      </dsp:nvSpPr>
      <dsp:spPr>
        <a:xfrm>
          <a:off x="3345736" y="2056472"/>
          <a:ext cx="247781" cy="2477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819"/>
              </a:lnTo>
              <a:lnTo>
                <a:pt x="247781" y="24778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AB882-6869-40EA-A797-4532779F89D3}">
      <dsp:nvSpPr>
        <dsp:cNvPr id="0" name=""/>
        <dsp:cNvSpPr/>
      </dsp:nvSpPr>
      <dsp:spPr>
        <a:xfrm>
          <a:off x="3593518" y="3914837"/>
          <a:ext cx="1982255" cy="1238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dirty="0"/>
            <a:t>Fortunately, he was able to get down</a:t>
          </a:r>
          <a:endParaRPr lang="es-ES" sz="1900" b="0" i="1" kern="1200" dirty="0"/>
        </a:p>
      </dsp:txBody>
      <dsp:txXfrm>
        <a:off x="3629804" y="3951123"/>
        <a:ext cx="1909683" cy="1166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7FAD-CAB4-43E3-B4C1-BA2B129D2FD8}">
      <dsp:nvSpPr>
        <dsp:cNvPr id="0" name=""/>
        <dsp:cNvSpPr/>
      </dsp:nvSpPr>
      <dsp:spPr>
        <a:xfrm rot="2562506">
          <a:off x="1761028" y="4254113"/>
          <a:ext cx="68546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85461" y="32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DA3C7-708D-46A7-A977-BCF85E1C72C4}">
      <dsp:nvSpPr>
        <dsp:cNvPr id="0" name=""/>
        <dsp:cNvSpPr/>
      </dsp:nvSpPr>
      <dsp:spPr>
        <a:xfrm>
          <a:off x="1851915" y="3317853"/>
          <a:ext cx="76231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62311" y="32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9136B-198D-4332-9A84-6FE4C5669687}">
      <dsp:nvSpPr>
        <dsp:cNvPr id="0" name=""/>
        <dsp:cNvSpPr/>
      </dsp:nvSpPr>
      <dsp:spPr>
        <a:xfrm rot="19257101">
          <a:off x="1768440" y="2463939"/>
          <a:ext cx="74736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47366" y="32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F55BA-1B4B-4175-B0CB-7898A1CE922D}">
      <dsp:nvSpPr>
        <dsp:cNvPr id="0" name=""/>
        <dsp:cNvSpPr/>
      </dsp:nvSpPr>
      <dsp:spPr>
        <a:xfrm>
          <a:off x="197" y="2261214"/>
          <a:ext cx="2178491" cy="21784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905F-660B-47C3-8425-275C5CE72A31}">
      <dsp:nvSpPr>
        <dsp:cNvPr id="0" name=""/>
        <dsp:cNvSpPr/>
      </dsp:nvSpPr>
      <dsp:spPr>
        <a:xfrm>
          <a:off x="2296118" y="1267228"/>
          <a:ext cx="1219536" cy="12195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Adverb Phrase heads</a:t>
          </a:r>
        </a:p>
      </dsp:txBody>
      <dsp:txXfrm>
        <a:off x="2474715" y="1445825"/>
        <a:ext cx="862342" cy="862342"/>
      </dsp:txXfrm>
    </dsp:sp>
    <dsp:sp modelId="{20085D2B-1413-4DD5-B102-37FB2F3B912B}">
      <dsp:nvSpPr>
        <dsp:cNvPr id="0" name=""/>
        <dsp:cNvSpPr/>
      </dsp:nvSpPr>
      <dsp:spPr>
        <a:xfrm>
          <a:off x="3637608" y="1267228"/>
          <a:ext cx="1829304" cy="1219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consists of an adverb plus any modifiers: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quickly</a:t>
          </a: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moreover</a:t>
          </a: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therefore</a:t>
          </a: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although</a:t>
          </a:r>
          <a:endParaRPr lang="en-US" sz="1400" b="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1" kern="1200" dirty="0"/>
            <a:t>however</a:t>
          </a:r>
          <a:endParaRPr lang="en-US" sz="1400" b="0" i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600" kern="1200" dirty="0"/>
        </a:p>
      </dsp:txBody>
      <dsp:txXfrm>
        <a:off x="3637608" y="1267228"/>
        <a:ext cx="1829304" cy="1219536"/>
      </dsp:txXfrm>
    </dsp:sp>
    <dsp:sp modelId="{36B1A824-5EF2-47FA-A621-B20D57AC9815}">
      <dsp:nvSpPr>
        <dsp:cNvPr id="0" name=""/>
        <dsp:cNvSpPr/>
      </dsp:nvSpPr>
      <dsp:spPr>
        <a:xfrm>
          <a:off x="2614227" y="2696913"/>
          <a:ext cx="1307095" cy="130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Adjective Phrase Modifier</a:t>
          </a:r>
        </a:p>
      </dsp:txBody>
      <dsp:txXfrm>
        <a:off x="2805647" y="2888333"/>
        <a:ext cx="924255" cy="924255"/>
      </dsp:txXfrm>
    </dsp:sp>
    <dsp:sp modelId="{020E30F6-321A-421B-8B78-E72AA8BBEB1D}">
      <dsp:nvSpPr>
        <dsp:cNvPr id="0" name=""/>
        <dsp:cNvSpPr/>
      </dsp:nvSpPr>
      <dsp:spPr>
        <a:xfrm>
          <a:off x="4052031" y="2696913"/>
          <a:ext cx="1960642" cy="130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modifies or describes an adjective or adjective phrase: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E.g</a:t>
          </a:r>
          <a:r>
            <a:rPr lang="es-ES" sz="1400" kern="1200" dirty="0"/>
            <a:t>: </a:t>
          </a:r>
          <a:r>
            <a:rPr lang="en-US" sz="1400" b="0" i="0" kern="1200" dirty="0"/>
            <a:t>The </a:t>
          </a:r>
          <a:r>
            <a:rPr lang="en-US" sz="1400" b="0" i="1" kern="1200" dirty="0"/>
            <a:t>boldly</a:t>
          </a:r>
          <a:r>
            <a:rPr lang="en-US" sz="1400" b="0" i="0" kern="1200" dirty="0"/>
            <a:t> brave toddler climbed onto the table</a:t>
          </a:r>
          <a:endParaRPr lang="es-ES" sz="1400" kern="1200" dirty="0"/>
        </a:p>
      </dsp:txBody>
      <dsp:txXfrm>
        <a:off x="4052031" y="2696913"/>
        <a:ext cx="1960642" cy="1307095"/>
      </dsp:txXfrm>
    </dsp:sp>
    <dsp:sp modelId="{0FDAB2B3-9637-41F7-A487-A5A049E8E86D}">
      <dsp:nvSpPr>
        <dsp:cNvPr id="0" name=""/>
        <dsp:cNvSpPr/>
      </dsp:nvSpPr>
      <dsp:spPr>
        <a:xfrm>
          <a:off x="2182292" y="4308916"/>
          <a:ext cx="1307095" cy="130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Adverb</a:t>
          </a:r>
          <a:r>
            <a:rPr lang="es-ES" sz="1800" kern="1200" dirty="0"/>
            <a:t> </a:t>
          </a:r>
          <a:r>
            <a:rPr lang="es-ES" sz="1800" kern="1200" dirty="0" err="1"/>
            <a:t>Phrase</a:t>
          </a:r>
          <a:r>
            <a:rPr lang="es-ES" sz="1800" kern="1200" dirty="0"/>
            <a:t> </a:t>
          </a:r>
          <a:r>
            <a:rPr lang="es-ES" sz="1800" kern="1200" dirty="0" err="1"/>
            <a:t>Modifier</a:t>
          </a:r>
          <a:endParaRPr lang="es-ES" sz="1800" kern="1200" dirty="0"/>
        </a:p>
      </dsp:txBody>
      <dsp:txXfrm>
        <a:off x="2373712" y="4500336"/>
        <a:ext cx="924255" cy="924255"/>
      </dsp:txXfrm>
    </dsp:sp>
    <dsp:sp modelId="{3974D96A-B73E-4640-839E-24E44E59249B}">
      <dsp:nvSpPr>
        <dsp:cNvPr id="0" name=""/>
        <dsp:cNvSpPr/>
      </dsp:nvSpPr>
      <dsp:spPr>
        <a:xfrm>
          <a:off x="3620096" y="4308916"/>
          <a:ext cx="1960642" cy="130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modifies or describes an adverb: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E.g</a:t>
          </a:r>
          <a:r>
            <a:rPr lang="es-ES" sz="1400" kern="1200" dirty="0"/>
            <a:t>:</a:t>
          </a:r>
          <a:r>
            <a:rPr lang="en-US" sz="1400" b="0" i="0" kern="1200" dirty="0"/>
            <a:t>The music from next door is blaring </a:t>
          </a:r>
          <a:r>
            <a:rPr lang="en-US" sz="1400" b="0" i="1" kern="1200" dirty="0"/>
            <a:t>extremely</a:t>
          </a:r>
          <a:r>
            <a:rPr lang="en-US" sz="1400" b="0" i="0" kern="1200" dirty="0"/>
            <a:t> loudly</a:t>
          </a:r>
          <a:endParaRPr lang="es-ES" sz="1400" kern="1200" dirty="0"/>
        </a:p>
      </dsp:txBody>
      <dsp:txXfrm>
        <a:off x="3620096" y="4308916"/>
        <a:ext cx="1960642" cy="130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3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6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531F68-576C-4AE3-BE14-570D6A90003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8BA6D8-9537-41FC-A406-B70A670A24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3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arentingpatch.com/conjunct-adverbial-english-grammar/" TargetMode="External"/><Relationship Id="rId3" Type="http://schemas.openxmlformats.org/officeDocument/2006/relationships/hyperlink" Target="https://en.oxforddictionaries.com/grammar/adverbials-and-adjuncts" TargetMode="External"/><Relationship Id="rId7" Type="http://schemas.openxmlformats.org/officeDocument/2006/relationships/hyperlink" Target="https://dictionary.cambridge.org/es/gramatica/gramatica-britanica/about-adjectives-and-adverbs/adverbs-and-adverb-phrases-position" TargetMode="External"/><Relationship Id="rId2" Type="http://schemas.openxmlformats.org/officeDocument/2006/relationships/hyperlink" Target="http://www2.estrellamountain.edu/faculty/stonebrink/ESL032/conjunction2/conjunction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ally-learn-english.com/adverb-word-order.html" TargetMode="External"/><Relationship Id="rId5" Type="http://schemas.openxmlformats.org/officeDocument/2006/relationships/hyperlink" Target="https://www.thefreedictionary.com/Viewpoint-Adverbs.htm" TargetMode="External"/><Relationship Id="rId4" Type="http://schemas.openxmlformats.org/officeDocument/2006/relationships/hyperlink" Target="https://www.ef.com/english-resources/english-grammar/adverbs-certaint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nexos/imagenes/image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Anexos/imagenes/image3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Anexos/imagenes/image4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Anexos/imagenes/image5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Anexos/imagenes/image6.pn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70179" y="2658659"/>
            <a:ext cx="989214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ADVERB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A9449-07AC-FD4C-AAEB-408252722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1" t="16073" r="43653" b="72785"/>
          <a:stretch/>
        </p:blipFill>
        <p:spPr>
          <a:xfrm>
            <a:off x="2280272" y="288099"/>
            <a:ext cx="7021855" cy="13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1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Conector recto de flecha 95"/>
          <p:cNvCxnSpPr>
            <a:cxnSpLocks/>
            <a:stCxn id="13" idx="3"/>
            <a:endCxn id="12" idx="1"/>
          </p:cNvCxnSpPr>
          <p:nvPr/>
        </p:nvCxnSpPr>
        <p:spPr>
          <a:xfrm flipV="1">
            <a:off x="4480364" y="1452067"/>
            <a:ext cx="3031348" cy="148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4" name="Conector angular 93"/>
          <p:cNvCxnSpPr/>
          <p:nvPr/>
        </p:nvCxnSpPr>
        <p:spPr>
          <a:xfrm rot="10800000" flipV="1">
            <a:off x="3375631" y="3025153"/>
            <a:ext cx="474630" cy="315914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r 88"/>
          <p:cNvCxnSpPr/>
          <p:nvPr/>
        </p:nvCxnSpPr>
        <p:spPr>
          <a:xfrm rot="10800000" flipV="1">
            <a:off x="364902" y="2961119"/>
            <a:ext cx="474630" cy="315914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H="1">
            <a:off x="1553329" y="2563207"/>
            <a:ext cx="2895360" cy="22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>
            <a:cxnSpLocks/>
            <a:stCxn id="5" idx="3"/>
            <a:endCxn id="6" idx="1"/>
          </p:cNvCxnSpPr>
          <p:nvPr/>
        </p:nvCxnSpPr>
        <p:spPr>
          <a:xfrm>
            <a:off x="4480363" y="538517"/>
            <a:ext cx="3290502" cy="225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tángulo redondeado 1"/>
          <p:cNvSpPr/>
          <p:nvPr/>
        </p:nvSpPr>
        <p:spPr>
          <a:xfrm>
            <a:off x="5336343" y="1208893"/>
            <a:ext cx="1414277" cy="65550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Eras Bold ITC" panose="020B0907030504020204" pitchFamily="34" charset="0"/>
                <a:ea typeface="Adobe Song Std L" panose="02020300000000000000" pitchFamily="18" charset="-128"/>
              </a:rPr>
              <a:t>ADVERBIO</a:t>
            </a:r>
            <a:r>
              <a:rPr lang="en-US" sz="1400" b="1" dirty="0">
                <a:solidFill>
                  <a:schemeClr val="bg1"/>
                </a:solidFill>
                <a:latin typeface="Adobe Garamond Pro" panose="02020502060506020403" pitchFamily="18" charset="0"/>
                <a:ea typeface="Adobe Song Std L" panose="02020300000000000000" pitchFamily="18" charset="-128"/>
              </a:rPr>
              <a:t> 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5415645" y="319815"/>
            <a:ext cx="1255675" cy="49067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dobe Garamond Pro" panose="02020502060506020403" pitchFamily="18" charset="0"/>
              </a:rPr>
              <a:t>Función</a:t>
            </a:r>
            <a:r>
              <a:rPr lang="en-US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dobe Garamond Pro" panose="02020502060506020403" pitchFamily="18" charset="0"/>
              </a:rPr>
              <a:t>Sintáctica</a:t>
            </a:r>
            <a:r>
              <a:rPr lang="en-US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 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3298491" y="5772785"/>
            <a:ext cx="3383303" cy="10125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1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Otros adverbios:</a:t>
            </a:r>
            <a:r>
              <a:rPr lang="es-EC" sz="1100" dirty="0">
                <a:latin typeface="Adobe Garamond Pro" panose="02020502060506020403" pitchFamily="18" charset="0"/>
              </a:rPr>
              <a:t> solo/solamente, aún, inclusive, además, únicamente, incluso; mismamente, propiamente, precisamente, concretamente; viceversa, contrariamente, siquiera, consecuentemente.</a:t>
            </a:r>
          </a:p>
          <a:p>
            <a:pPr lvl="0"/>
            <a:endParaRPr lang="es-EC" sz="1100" dirty="0">
              <a:latin typeface="Adobe Garamond Pro" panose="02020502060506020403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64712" y="370645"/>
            <a:ext cx="3415651" cy="335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dobe Garamond Pro" panose="02020502060506020403" pitchFamily="18" charset="0"/>
              </a:rPr>
              <a:t>Núcleo</a:t>
            </a:r>
            <a:r>
              <a:rPr lang="en-US" sz="1600" b="1" dirty="0">
                <a:latin typeface="Adobe Garamond Pro" panose="02020502060506020403" pitchFamily="18" charset="0"/>
              </a:rPr>
              <a:t> del </a:t>
            </a:r>
            <a:r>
              <a:rPr lang="en-US" sz="1600" b="1" dirty="0" err="1">
                <a:latin typeface="Adobe Garamond Pro" panose="02020502060506020403" pitchFamily="18" charset="0"/>
              </a:rPr>
              <a:t>sintagma</a:t>
            </a:r>
            <a:r>
              <a:rPr lang="en-US" sz="1600" b="1" dirty="0">
                <a:latin typeface="Adobe Garamond Pro" panose="02020502060506020403" pitchFamily="18" charset="0"/>
              </a:rPr>
              <a:t> adverbial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7770865" y="57919"/>
            <a:ext cx="4128858" cy="10062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Complemento circunstancial del verbo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Cuantificador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Grado o complemento del adjetivo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Cuantificador de otro adverbio</a:t>
            </a:r>
            <a:endParaRPr lang="en-US" sz="1600" b="1" dirty="0">
              <a:solidFill>
                <a:schemeClr val="tx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277638" y="3128584"/>
            <a:ext cx="3749129" cy="26241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b="1" dirty="0">
                <a:latin typeface="Adobe Garamond Pro" panose="02020502060506020403" pitchFamily="18" charset="0"/>
              </a:rPr>
              <a:t>De afirmación: </a:t>
            </a:r>
            <a:r>
              <a:rPr lang="es-EC" sz="1200" dirty="0">
                <a:latin typeface="Adobe Garamond Pro" panose="02020502060506020403" pitchFamily="18" charset="0"/>
              </a:rPr>
              <a:t>sí, también, cierto, efectivamente, claro, exacto, obvio, seguramente, asimismo, etc.</a:t>
            </a:r>
          </a:p>
          <a:p>
            <a:pPr lvl="0"/>
            <a:endParaRPr lang="es-EC" sz="1200" dirty="0">
              <a:latin typeface="Adobe Garamond Pro" panose="020205020605060204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b="1" dirty="0">
                <a:latin typeface="Adobe Garamond Pro" panose="02020502060506020403" pitchFamily="18" charset="0"/>
              </a:rPr>
              <a:t>De negación: </a:t>
            </a:r>
            <a:r>
              <a:rPr lang="es-EC" sz="1200" dirty="0">
                <a:latin typeface="Adobe Garamond Pro" panose="02020502060506020403" pitchFamily="18" charset="0"/>
              </a:rPr>
              <a:t>no, jamás, nunca, tampoco. </a:t>
            </a:r>
          </a:p>
          <a:p>
            <a:pPr lvl="0"/>
            <a:endParaRPr lang="es-EC" sz="1200" dirty="0">
              <a:latin typeface="Adobe Garamond Pro" panose="020205020605060204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b="1" dirty="0">
                <a:latin typeface="Adobe Garamond Pro" panose="02020502060506020403" pitchFamily="18" charset="0"/>
              </a:rPr>
              <a:t>De orden: </a:t>
            </a:r>
            <a:r>
              <a:rPr lang="es-EC" sz="1200" dirty="0">
                <a:latin typeface="Adobe Garamond Pro" panose="02020502060506020403" pitchFamily="18" charset="0"/>
              </a:rPr>
              <a:t>primeramente, últimamente.</a:t>
            </a:r>
          </a:p>
          <a:p>
            <a:pPr lvl="0"/>
            <a:endParaRPr lang="es-EC" sz="1200" dirty="0">
              <a:latin typeface="Adobe Garamond Pro" panose="020205020605060204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b="1" dirty="0">
                <a:latin typeface="Adobe Garamond Pro" panose="02020502060506020403" pitchFamily="18" charset="0"/>
              </a:rPr>
              <a:t>De duda: </a:t>
            </a:r>
            <a:r>
              <a:rPr lang="es-EC" sz="1200" dirty="0">
                <a:latin typeface="Adobe Garamond Pro" panose="02020502060506020403" pitchFamily="18" charset="0"/>
              </a:rPr>
              <a:t>quizá(s), acaso, probablemente, seguramente, tal vez, puede ser, a lo mejor.</a:t>
            </a:r>
          </a:p>
          <a:p>
            <a:pPr lvl="0"/>
            <a:endParaRPr lang="es-EC" sz="1200" dirty="0">
              <a:latin typeface="Adobe Garamond Pro" panose="020205020605060204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b="1" dirty="0">
                <a:latin typeface="Adobe Garamond Pro" panose="02020502060506020403" pitchFamily="18" charset="0"/>
              </a:rPr>
              <a:t>Interrogativos/exclamativos y relativos: </a:t>
            </a:r>
            <a:r>
              <a:rPr lang="es-EC" sz="1200" dirty="0">
                <a:latin typeface="Adobe Garamond Pro" panose="02020502060506020403" pitchFamily="18" charset="0"/>
              </a:rPr>
              <a:t> </a:t>
            </a:r>
            <a:r>
              <a:rPr lang="es-EC" sz="1200" u="sng" dirty="0">
                <a:latin typeface="Adobe Garamond Pro" panose="02020502060506020403" pitchFamily="18" charset="0"/>
              </a:rPr>
              <a:t>cuándo, cómo, cuánto y dónde              </a:t>
            </a:r>
            <a:r>
              <a:rPr lang="es-EC" sz="1200" dirty="0">
                <a:latin typeface="Adobe Garamond Pro" panose="02020502060506020403" pitchFamily="18" charset="0"/>
              </a:rPr>
              <a:t>(las formas relativas son idénticas aunque se escriben sin tilde).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62984" y="3175622"/>
            <a:ext cx="2886093" cy="33117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300" b="1" dirty="0">
                <a:solidFill>
                  <a:prstClr val="black"/>
                </a:solidFill>
                <a:latin typeface="Adobe Garamond Pro" panose="02020502060506020403" pitchFamily="18" charset="0"/>
              </a:rPr>
              <a:t>De lugar: </a:t>
            </a:r>
            <a:r>
              <a:rPr lang="es-EC" sz="1300" dirty="0">
                <a:solidFill>
                  <a:prstClr val="black"/>
                </a:solidFill>
                <a:latin typeface="Adobe Garamond Pro" panose="02020502060506020403" pitchFamily="18" charset="0"/>
              </a:rPr>
              <a:t>aquí, allá, arriba, abajo, cerca, lejos, atrás, alrededor...</a:t>
            </a:r>
          </a:p>
          <a:p>
            <a:pPr lvl="0"/>
            <a:endParaRPr lang="es-EC" sz="1300" dirty="0">
              <a:solidFill>
                <a:prstClr val="black"/>
              </a:solidFill>
              <a:latin typeface="Adobe Garamond Pro" panose="02020502060506020403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300" b="1" dirty="0">
                <a:solidFill>
                  <a:prstClr val="black"/>
                </a:solidFill>
                <a:latin typeface="Adobe Garamond Pro" panose="02020502060506020403" pitchFamily="18" charset="0"/>
              </a:rPr>
              <a:t>De tiempo: </a:t>
            </a:r>
            <a:r>
              <a:rPr lang="es-EC" sz="1300" dirty="0">
                <a:solidFill>
                  <a:prstClr val="black"/>
                </a:solidFill>
                <a:latin typeface="Adobe Garamond Pro" panose="02020502060506020403" pitchFamily="18" charset="0"/>
              </a:rPr>
              <a:t>todavía, aún, ya, ayer, hoy, mañana, siempre, nunca, jamás, próximamente, mientras…</a:t>
            </a:r>
            <a:endParaRPr lang="es-EC" sz="1300" b="1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300" b="1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3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De modo</a:t>
            </a:r>
            <a:r>
              <a:rPr lang="es-EC" sz="1300" dirty="0">
                <a:solidFill>
                  <a:schemeClr val="tx1"/>
                </a:solidFill>
                <a:latin typeface="Adobe Garamond Pro" panose="02020502060506020403" pitchFamily="18" charset="0"/>
              </a:rPr>
              <a:t>: bien, regular, despacio, como, aprisa, adrede, fielmente, responsablemente —todas las que se formen con las terminaciones «mente»—</a:t>
            </a:r>
          </a:p>
          <a:p>
            <a:endParaRPr lang="es-EC" sz="13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3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De cantidad o grado: </a:t>
            </a:r>
            <a:r>
              <a:rPr lang="es-EC" sz="1300" dirty="0">
                <a:solidFill>
                  <a:schemeClr val="tx1"/>
                </a:solidFill>
                <a:latin typeface="Adobe Garamond Pro" panose="02020502060506020403" pitchFamily="18" charset="0"/>
              </a:rPr>
              <a:t>muy, poco, mucho, algo, casi, solo, solamente, tan, tanto, todo, nada, aproximadamente…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037686" y="2315857"/>
            <a:ext cx="1383340" cy="368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dobe Garamond Pro" panose="02020502060506020403" pitchFamily="18" charset="0"/>
              </a:rPr>
              <a:t>Funciones</a:t>
            </a:r>
            <a:r>
              <a:rPr lang="en-US" sz="14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 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697040" y="2731992"/>
            <a:ext cx="2792420" cy="376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600" b="1" dirty="0">
                <a:solidFill>
                  <a:prstClr val="black"/>
                </a:solidFill>
                <a:latin typeface="Adobe Garamond Pro" panose="02020502060506020403" pitchFamily="18" charset="0"/>
              </a:rPr>
              <a:t>Función de Epistémicos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7511712" y="1075631"/>
            <a:ext cx="4520931" cy="75287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dobe Garamond Pro" panose="02020502060506020403" pitchFamily="18" charset="0"/>
              </a:rPr>
              <a:t>Respondiendo preguntas</a:t>
            </a:r>
          </a:p>
          <a:p>
            <a:pPr algn="ctr"/>
            <a:r>
              <a:rPr lang="es-EC" sz="1600" dirty="0">
                <a:latin typeface="Adobe Garamond Pro" panose="02020502060506020403" pitchFamily="18" charset="0"/>
              </a:rPr>
              <a:t> ¿cuándo?, ¿dónde?, ¿cómo?, ¿de qué manera?, entre otras…</a:t>
            </a:r>
            <a:endParaRPr lang="en-US" sz="1600" dirty="0">
              <a:latin typeface="Adobe Garamond Pro" panose="02020502060506020403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01250" y="1105256"/>
            <a:ext cx="3879114" cy="7233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latin typeface="Adobe Garamond Pro" panose="02020502060506020403" pitchFamily="18" charset="0"/>
              </a:rPr>
              <a:t>Expresa circunstancias: </a:t>
            </a:r>
          </a:p>
          <a:p>
            <a:pPr algn="ctr"/>
            <a:r>
              <a:rPr lang="es-EC" sz="1600" dirty="0">
                <a:latin typeface="Adobe Garamond Pro" panose="02020502060506020403" pitchFamily="18" charset="0"/>
              </a:rPr>
              <a:t> -modo, lugar, tiempo, cantidad, afirmación, duda, etc… </a:t>
            </a:r>
            <a:endParaRPr lang="en-US" sz="1600" dirty="0">
              <a:latin typeface="Adobe Garamond Pro" panose="02020502060506020403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01336" y="2835422"/>
            <a:ext cx="2447738" cy="2564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Adverbios de ubicación</a:t>
            </a:r>
            <a:endParaRPr lang="en-US" sz="1600" b="1" dirty="0">
              <a:solidFill>
                <a:schemeClr val="tx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544817" y="2322537"/>
            <a:ext cx="855397" cy="368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Adobe Garamond Pro" panose="02020502060506020403" pitchFamily="18" charset="0"/>
              </a:rPr>
              <a:t>Clases</a:t>
            </a:r>
            <a:endParaRPr lang="en-US" b="1" dirty="0">
              <a:solidFill>
                <a:schemeClr val="tx1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0209053" y="2835422"/>
            <a:ext cx="1936890" cy="1310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s-EC" sz="14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pPr algn="ctr"/>
            <a:r>
              <a:rPr lang="es-EC" sz="1400" b="1" dirty="0">
                <a:solidFill>
                  <a:srgbClr val="0070C0"/>
                </a:solidFill>
                <a:latin typeface="Adobe Garamond Pro" panose="02020502060506020403" pitchFamily="18" charset="0"/>
              </a:rPr>
              <a:t>Modificador de </a:t>
            </a:r>
          </a:p>
          <a:p>
            <a:pPr algn="ctr"/>
            <a:r>
              <a:rPr lang="es-EC" sz="1400" b="1" dirty="0">
                <a:solidFill>
                  <a:srgbClr val="0070C0"/>
                </a:solidFill>
                <a:latin typeface="Adobe Garamond Pro" panose="02020502060506020403" pitchFamily="18" charset="0"/>
              </a:rPr>
              <a:t>una Oración (Proposición).</a:t>
            </a:r>
          </a:p>
          <a:p>
            <a:endParaRPr lang="es-EC" sz="14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Ej: </a:t>
            </a:r>
            <a:r>
              <a:rPr lang="es-EC" sz="1400" b="1" dirty="0">
                <a:solidFill>
                  <a:srgbClr val="FF0000"/>
                </a:solidFill>
                <a:latin typeface="Adobe Garamond Pro" panose="02020502060506020403" pitchFamily="18" charset="0"/>
              </a:rPr>
              <a:t>Afortunadamente</a:t>
            </a:r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, no ha pasado nada. 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9467318" y="4743715"/>
            <a:ext cx="2442863" cy="13527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70C0"/>
                </a:solidFill>
                <a:latin typeface="Adobe Garamond Pro" panose="02020502060506020403" pitchFamily="18" charset="0"/>
              </a:rPr>
              <a:t>Modificador Directo de otro Adverbio, en un sintagma adverbial (MD).</a:t>
            </a:r>
          </a:p>
          <a:p>
            <a:endParaRPr lang="es-EC" sz="14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 Ej: Jugaron </a:t>
            </a:r>
            <a:r>
              <a:rPr lang="es-EC" sz="1400" b="1" dirty="0">
                <a:solidFill>
                  <a:srgbClr val="FF0000"/>
                </a:solidFill>
                <a:latin typeface="Adobe Garamond Pro" panose="02020502060506020403" pitchFamily="18" charset="0"/>
              </a:rPr>
              <a:t>aceptablemente</a:t>
            </a:r>
            <a:r>
              <a:rPr lang="es-EC" sz="1400" dirty="0">
                <a:solidFill>
                  <a:schemeClr val="accent4"/>
                </a:solidFill>
                <a:latin typeface="Adobe Garamond Pro" panose="02020502060506020403" pitchFamily="18" charset="0"/>
              </a:rPr>
              <a:t> </a:t>
            </a:r>
            <a:r>
              <a:rPr lang="es-EC" sz="1400" dirty="0">
                <a:solidFill>
                  <a:srgbClr val="0070C0"/>
                </a:solidFill>
                <a:latin typeface="Adobe Garamond Pro" panose="02020502060506020403" pitchFamily="18" charset="0"/>
              </a:rPr>
              <a:t>bien</a:t>
            </a:r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. 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6908347" y="4762596"/>
            <a:ext cx="2442863" cy="1556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70C0"/>
                </a:solidFill>
                <a:latin typeface="Adobe Garamond Pro" panose="02020502060506020403" pitchFamily="18" charset="0"/>
              </a:rPr>
              <a:t>Modificador Directo de un Adjetivo, en un sintagma adjetival. (MD).</a:t>
            </a:r>
          </a:p>
          <a:p>
            <a:endParaRPr lang="es-EC" sz="14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Ej: Estaban</a:t>
            </a:r>
            <a:r>
              <a:rPr lang="es-EC" sz="1400" dirty="0">
                <a:solidFill>
                  <a:schemeClr val="accent4"/>
                </a:solidFill>
                <a:latin typeface="Adobe Garamond Pro" panose="02020502060506020403" pitchFamily="18" charset="0"/>
              </a:rPr>
              <a:t> </a:t>
            </a:r>
            <a:r>
              <a:rPr lang="es-EC" sz="1400" b="1" dirty="0">
                <a:solidFill>
                  <a:srgbClr val="FF0000"/>
                </a:solidFill>
                <a:latin typeface="Adobe Garamond Pro" panose="02020502060506020403" pitchFamily="18" charset="0"/>
              </a:rPr>
              <a:t>bastante</a:t>
            </a:r>
            <a:r>
              <a:rPr lang="es-EC" sz="1400" b="1" dirty="0">
                <a:solidFill>
                  <a:schemeClr val="accent4"/>
                </a:solidFill>
                <a:latin typeface="Adobe Garamond Pro" panose="02020502060506020403" pitchFamily="18" charset="0"/>
              </a:rPr>
              <a:t> </a:t>
            </a:r>
            <a:r>
              <a:rPr lang="es-EC" sz="1400" dirty="0">
                <a:solidFill>
                  <a:srgbClr val="0070C0"/>
                </a:solidFill>
                <a:latin typeface="Adobe Garamond Pro" panose="02020502060506020403" pitchFamily="18" charset="0"/>
              </a:rPr>
              <a:t>cansados</a:t>
            </a:r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 de jugar. 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6807973" y="3091853"/>
            <a:ext cx="1965771" cy="13054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rgbClr val="0070C0"/>
                </a:solidFill>
                <a:latin typeface="Adobe Garamond Pro" panose="02020502060506020403" pitchFamily="18" charset="0"/>
              </a:rPr>
              <a:t>Complemento Circunstancial </a:t>
            </a:r>
          </a:p>
          <a:p>
            <a:pPr algn="ctr"/>
            <a:r>
              <a:rPr lang="es-EC" sz="1400" b="1" dirty="0">
                <a:solidFill>
                  <a:srgbClr val="0070C0"/>
                </a:solidFill>
                <a:latin typeface="Adobe Garamond Pro" panose="02020502060506020403" pitchFamily="18" charset="0"/>
              </a:rPr>
              <a:t>de un Verbo(CC).</a:t>
            </a:r>
          </a:p>
          <a:p>
            <a:endParaRPr lang="es-EC" sz="14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  <a:p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 Ej: Los alumnos </a:t>
            </a:r>
            <a:r>
              <a:rPr lang="es-EC" sz="1400" dirty="0">
                <a:solidFill>
                  <a:srgbClr val="0070C0"/>
                </a:solidFill>
                <a:latin typeface="Adobe Garamond Pro" panose="02020502060506020403" pitchFamily="18" charset="0"/>
              </a:rPr>
              <a:t>llegaron</a:t>
            </a:r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 </a:t>
            </a:r>
            <a:r>
              <a:rPr lang="es-EC" sz="1400" b="1" dirty="0">
                <a:solidFill>
                  <a:srgbClr val="FF0000"/>
                </a:solidFill>
                <a:latin typeface="Adobe Garamond Pro" panose="02020502060506020403" pitchFamily="18" charset="0"/>
              </a:rPr>
              <a:t>tarde</a:t>
            </a:r>
            <a:r>
              <a:rPr lang="es-EC" sz="1400" dirty="0">
                <a:solidFill>
                  <a:schemeClr val="tx1"/>
                </a:solidFill>
                <a:latin typeface="Adobe Garamond Pro" panose="02020502060506020403" pitchFamily="18" charset="0"/>
              </a:rPr>
              <a:t> a clase.  </a:t>
            </a:r>
            <a:endParaRPr lang="en-US" sz="1400" dirty="0">
              <a:solidFill>
                <a:schemeClr val="tx1"/>
              </a:solidFill>
              <a:latin typeface="Adobe Garamond Pro" panose="02020502060506020403" pitchFamily="18" charset="0"/>
            </a:endParaRPr>
          </a:p>
        </p:txBody>
      </p:sp>
      <p:cxnSp>
        <p:nvCxnSpPr>
          <p:cNvPr id="27" name="Conector recto de flecha 26"/>
          <p:cNvCxnSpPr>
            <a:cxnSpLocks/>
            <a:stCxn id="10" idx="2"/>
            <a:endCxn id="24" idx="0"/>
          </p:cNvCxnSpPr>
          <p:nvPr/>
        </p:nvCxnSpPr>
        <p:spPr>
          <a:xfrm flipH="1">
            <a:off x="7790859" y="2683919"/>
            <a:ext cx="1938497" cy="40793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  <a:stCxn id="10" idx="2"/>
            <a:endCxn id="21" idx="0"/>
          </p:cNvCxnSpPr>
          <p:nvPr/>
        </p:nvCxnSpPr>
        <p:spPr>
          <a:xfrm>
            <a:off x="9729356" y="2683919"/>
            <a:ext cx="1448142" cy="15150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>
            <a:cxnSpLocks/>
            <a:stCxn id="10" idx="2"/>
            <a:endCxn id="23" idx="0"/>
          </p:cNvCxnSpPr>
          <p:nvPr/>
        </p:nvCxnSpPr>
        <p:spPr>
          <a:xfrm flipH="1">
            <a:off x="8129779" y="2683919"/>
            <a:ext cx="1599577" cy="207867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cxnSpLocks/>
            <a:stCxn id="10" idx="2"/>
            <a:endCxn id="22" idx="0"/>
          </p:cNvCxnSpPr>
          <p:nvPr/>
        </p:nvCxnSpPr>
        <p:spPr>
          <a:xfrm>
            <a:off x="9729356" y="2683919"/>
            <a:ext cx="959394" cy="205979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4880499" y="314618"/>
            <a:ext cx="42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dobe Garamond Pro" panose="02020502060506020403" pitchFamily="18" charset="0"/>
              </a:rPr>
              <a:t>es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749462" y="337274"/>
            <a:ext cx="807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dobe Garamond Pro" panose="02020502060506020403" pitchFamily="18" charset="0"/>
              </a:rPr>
              <a:t>además</a:t>
            </a:r>
            <a:endParaRPr lang="en-US" sz="1400" dirty="0">
              <a:latin typeface="Adobe Garamond Pro" panose="02020502060506020403" pitchFamily="18" charset="0"/>
            </a:endParaRPr>
          </a:p>
        </p:txBody>
      </p:sp>
      <p:cxnSp>
        <p:nvCxnSpPr>
          <p:cNvPr id="60" name="Conector recto de flecha 59"/>
          <p:cNvCxnSpPr>
            <a:stCxn id="2" idx="0"/>
            <a:endCxn id="3" idx="2"/>
          </p:cNvCxnSpPr>
          <p:nvPr/>
        </p:nvCxnSpPr>
        <p:spPr>
          <a:xfrm flipV="1">
            <a:off x="6043482" y="810491"/>
            <a:ext cx="1" cy="398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1553329" y="2563207"/>
            <a:ext cx="0" cy="254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4450309" y="2580638"/>
            <a:ext cx="0" cy="2547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/>
          <p:cNvCxnSpPr>
            <a:stCxn id="2" idx="2"/>
          </p:cNvCxnSpPr>
          <p:nvPr/>
        </p:nvCxnSpPr>
        <p:spPr>
          <a:xfrm flipH="1">
            <a:off x="6043481" y="1864402"/>
            <a:ext cx="1" cy="2137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Conector recto 104"/>
          <p:cNvCxnSpPr/>
          <p:nvPr/>
        </p:nvCxnSpPr>
        <p:spPr>
          <a:xfrm>
            <a:off x="2972515" y="2078182"/>
            <a:ext cx="66494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Conector recto de flecha 106"/>
          <p:cNvCxnSpPr>
            <a:endCxn id="18" idx="0"/>
          </p:cNvCxnSpPr>
          <p:nvPr/>
        </p:nvCxnSpPr>
        <p:spPr>
          <a:xfrm>
            <a:off x="2972515" y="2078182"/>
            <a:ext cx="1" cy="244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Conector recto de flecha 107"/>
          <p:cNvCxnSpPr/>
          <p:nvPr/>
        </p:nvCxnSpPr>
        <p:spPr>
          <a:xfrm>
            <a:off x="9621989" y="2071502"/>
            <a:ext cx="1" cy="244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/>
      <p:bldP spid="8" grpId="0"/>
      <p:bldP spid="10" grpId="0" animBg="1"/>
      <p:bldP spid="11" grpId="0" animBg="1"/>
      <p:bldP spid="12" grpId="0"/>
      <p:bldP spid="13" grpId="0"/>
      <p:bldP spid="14" grpId="0" animBg="1"/>
      <p:bldP spid="18" grpId="0" animBg="1"/>
      <p:bldP spid="21" grpId="0"/>
      <p:bldP spid="22" grpId="0"/>
      <p:bldP spid="23" grpId="0"/>
      <p:bldP spid="24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6256" y="637310"/>
            <a:ext cx="11610108" cy="52231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 ENGLISH !</a:t>
            </a:r>
          </a:p>
        </p:txBody>
      </p:sp>
    </p:spTree>
    <p:extLst>
      <p:ext uri="{BB962C8B-B14F-4D97-AF65-F5344CB8AC3E}">
        <p14:creationId xmlns:p14="http://schemas.microsoft.com/office/powerpoint/2010/main" val="219396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365788023"/>
              </p:ext>
            </p:extLst>
          </p:nvPr>
        </p:nvGraphicFramePr>
        <p:xfrm>
          <a:off x="678874" y="581891"/>
          <a:ext cx="10377054" cy="511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4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52731703"/>
              </p:ext>
            </p:extLst>
          </p:nvPr>
        </p:nvGraphicFramePr>
        <p:xfrm>
          <a:off x="60214" y="404244"/>
          <a:ext cx="3886200" cy="6608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131479792"/>
              </p:ext>
            </p:extLst>
          </p:nvPr>
        </p:nvGraphicFramePr>
        <p:xfrm>
          <a:off x="4170217" y="124690"/>
          <a:ext cx="392083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267660801"/>
              </p:ext>
            </p:extLst>
          </p:nvPr>
        </p:nvGraphicFramePr>
        <p:xfrm>
          <a:off x="8229599" y="124690"/>
          <a:ext cx="383771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2787431" y="404244"/>
            <a:ext cx="581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TYPES OF ADVERBS</a:t>
            </a:r>
          </a:p>
        </p:txBody>
      </p:sp>
    </p:spTree>
    <p:extLst>
      <p:ext uri="{BB962C8B-B14F-4D97-AF65-F5344CB8AC3E}">
        <p14:creationId xmlns:p14="http://schemas.microsoft.com/office/powerpoint/2010/main" val="23788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23530479"/>
              </p:ext>
            </p:extLst>
          </p:nvPr>
        </p:nvGraphicFramePr>
        <p:xfrm>
          <a:off x="540327" y="526473"/>
          <a:ext cx="5160818" cy="563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0287987"/>
              </p:ext>
            </p:extLst>
          </p:nvPr>
        </p:nvGraphicFramePr>
        <p:xfrm>
          <a:off x="5964381" y="526473"/>
          <a:ext cx="5576455" cy="597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15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46693" y="113299"/>
            <a:ext cx="6144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Functions of adverbs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6907060"/>
              </p:ext>
            </p:extLst>
          </p:nvPr>
        </p:nvGraphicFramePr>
        <p:xfrm>
          <a:off x="124692" y="113299"/>
          <a:ext cx="6012872" cy="674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3795749"/>
              </p:ext>
            </p:extLst>
          </p:nvPr>
        </p:nvGraphicFramePr>
        <p:xfrm>
          <a:off x="6137565" y="113299"/>
          <a:ext cx="6054435" cy="674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99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5176123"/>
              </p:ext>
            </p:extLst>
          </p:nvPr>
        </p:nvGraphicFramePr>
        <p:xfrm>
          <a:off x="2521528" y="0"/>
          <a:ext cx="9276025" cy="674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48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11382" y="387927"/>
            <a:ext cx="10058400" cy="511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Works Cited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http://www2.estrellamountain.edu/faculty/stonebrink/ESL032/conjunction2/conjunction2.html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https://en.oxforddictionaries.com/grammar/adverbials-and-adjuncts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https://www.ef.com/english-resources/english-grammar/adverbs-certainty/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https://www.thefreedictionary.com/Viewpoint-Adverbs.htm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https://www.really-learn-english.com/adverb-word-order.html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https://dictionary.cambridge.org/es/gramatica/gramatica-britanica/about-adjectives-and-adverbs/adverbs-and-adverb-phrases-position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https://parentingpatch.com/conjunct-adverbial-english-grammar/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1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907731-D2E0-4DB8-A519-0D351D385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09480"/>
              </p:ext>
            </p:extLst>
          </p:nvPr>
        </p:nvGraphicFramePr>
        <p:xfrm>
          <a:off x="540134" y="955613"/>
          <a:ext cx="11121406" cy="499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703">
                  <a:extLst>
                    <a:ext uri="{9D8B030D-6E8A-4147-A177-3AD203B41FA5}">
                      <a16:colId xmlns:a16="http://schemas.microsoft.com/office/drawing/2014/main" val="160048713"/>
                    </a:ext>
                  </a:extLst>
                </a:gridCol>
                <a:gridCol w="5560703">
                  <a:extLst>
                    <a:ext uri="{9D8B030D-6E8A-4147-A177-3AD203B41FA5}">
                      <a16:colId xmlns:a16="http://schemas.microsoft.com/office/drawing/2014/main" val="725821147"/>
                    </a:ext>
                  </a:extLst>
                </a:gridCol>
              </a:tblGrid>
              <a:tr h="686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SPANISH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39978"/>
                  </a:ext>
                </a:extLst>
              </a:tr>
              <a:tr h="19833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s-EC" sz="24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ADVERBIO</a:t>
                      </a:r>
                      <a:r>
                        <a:rPr lang="es-EC" sz="24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s-EC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Palabra que complementa a un verbo, adjetivo u otros adverbios.</a:t>
                      </a:r>
                      <a:r>
                        <a:rPr lang="es-EC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Actúan como modificadores o complementos de un verbo o frase verbal.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r>
                        <a:rPr lang="en-US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 that describe verbs, adjectives, and other adverbs.</a:t>
                      </a:r>
                      <a:endParaRPr lang="es-EC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54522"/>
                  </a:ext>
                </a:extLst>
              </a:tr>
              <a:tr h="22795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C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Expresan circunstancias, como: modo, lugar, tiempo, cantidad, afirmación, o duda. Responden a: </a:t>
                      </a:r>
                      <a:r>
                        <a:rPr lang="es-EC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¿cuándo?</a:t>
                      </a:r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s-EC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¿dónde?</a:t>
                      </a:r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s-EC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¿cómo?</a:t>
                      </a:r>
                      <a:r>
                        <a:rPr lang="es-EC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s-EC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¿de qué manera?</a:t>
                      </a:r>
                      <a:endParaRPr lang="es-EC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Tells the readers how, where, when, or the degree at which something was done.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6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7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039" y="3349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shift around the sentence.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498039" y="1729639"/>
          <a:ext cx="7588518" cy="456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upo 9"/>
          <p:cNvGrpSpPr/>
          <p:nvPr/>
        </p:nvGrpSpPr>
        <p:grpSpPr>
          <a:xfrm rot="16200000">
            <a:off x="8500969" y="-172343"/>
            <a:ext cx="2906051" cy="3734874"/>
            <a:chOff x="157234" y="2012"/>
            <a:chExt cx="2731866" cy="1328133"/>
          </a:xfrm>
        </p:grpSpPr>
        <p:sp>
          <p:nvSpPr>
            <p:cNvPr id="11" name="Rectángulo redondeado 10"/>
            <p:cNvSpPr/>
            <p:nvPr/>
          </p:nvSpPr>
          <p:spPr>
            <a:xfrm>
              <a:off x="157234" y="2012"/>
              <a:ext cx="2731866" cy="13281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222068" y="2012"/>
              <a:ext cx="2602198" cy="1263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Modifying</a:t>
              </a:r>
              <a:r>
                <a:rPr lang="es-EC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adjectives</a:t>
              </a:r>
              <a:r>
                <a:rPr lang="es-EC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Kate is a 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stunningly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beautiful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girl.  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(</a:t>
              </a:r>
              <a:r>
                <a:rPr lang="es-EC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adverb</a:t>
              </a:r>
              <a:r>
                <a:rPr lang="es-EC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C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modifying</a:t>
              </a:r>
              <a:r>
                <a:rPr lang="es-EC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es-EC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adjective</a:t>
              </a:r>
              <a:r>
                <a:rPr lang="es-EC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EC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ángulo redondeado 13"/>
          <p:cNvSpPr/>
          <p:nvPr/>
        </p:nvSpPr>
        <p:spPr>
          <a:xfrm rot="16200000">
            <a:off x="8361650" y="3185714"/>
            <a:ext cx="3287722" cy="38379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"/>
          <a:lstStyle/>
          <a:p>
            <a:r>
              <a:rPr lang="es-EC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Modifying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adverbs</a:t>
            </a:r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 with the local newspaper’s position.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(adverb modifying the adverb)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520"/>
          </a:xfrm>
        </p:spPr>
        <p:txBody>
          <a:bodyPr>
            <a:noAutofit/>
          </a:bodyPr>
          <a:lstStyle/>
          <a:p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posición del adverbio depende de la función que desempeña en la oración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0970408"/>
              </p:ext>
            </p:extLst>
          </p:nvPr>
        </p:nvGraphicFramePr>
        <p:xfrm>
          <a:off x="1778359" y="1841679"/>
          <a:ext cx="8395951" cy="452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2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F78F1-9169-470C-B515-D3638231A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E5B936-57D3-427A-8293-4127C36AA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1A3D27-6B81-45B3-B24F-1F435DB9F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D0BBE-D321-4EC2-9115-0B8B2A03C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F5511-46FD-4390-95FD-C496E7708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24EC9B-D375-4538-AF97-6F69F7EA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821D-8834-470A-8D56-0096F2F0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 Clauses can't Stand Alone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01AEFB-4EEC-459B-9C28-C84A4CBDC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939303"/>
              </p:ext>
            </p:extLst>
          </p:nvPr>
        </p:nvGraphicFramePr>
        <p:xfrm>
          <a:off x="278296" y="1560650"/>
          <a:ext cx="11635408" cy="440220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17704">
                  <a:extLst>
                    <a:ext uri="{9D8B030D-6E8A-4147-A177-3AD203B41FA5}">
                      <a16:colId xmlns:a16="http://schemas.microsoft.com/office/drawing/2014/main" val="4103813335"/>
                    </a:ext>
                  </a:extLst>
                </a:gridCol>
                <a:gridCol w="5817704">
                  <a:extLst>
                    <a:ext uri="{9D8B030D-6E8A-4147-A177-3AD203B41FA5}">
                      <a16:colId xmlns:a16="http://schemas.microsoft.com/office/drawing/2014/main" val="747263836"/>
                    </a:ext>
                  </a:extLst>
                </a:gridCol>
              </a:tblGrid>
              <a:tr h="625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SPANISH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07839"/>
                  </a:ext>
                </a:extLst>
              </a:tr>
              <a:tr h="2302705">
                <a:tc>
                  <a:txBody>
                    <a:bodyPr/>
                    <a:lstStyle/>
                    <a:p>
                      <a:r>
                        <a:rPr lang="es-BO" altLang="es-EC" sz="24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Ejemplos de cláusulas adverbiales:</a:t>
                      </a:r>
                    </a:p>
                    <a:p>
                      <a:endParaRPr lang="es-BO" altLang="es-EC" sz="1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s-BO" altLang="es-EC" sz="2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 pronto como </a:t>
                      </a:r>
                      <a:r>
                        <a:rPr lang="es-BO" alt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recibo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s-BO" altLang="es-EC" sz="2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</a:t>
                      </a:r>
                      <a:r>
                        <a:rPr lang="es-BO" alt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esté lista la cena.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n-US" altLang="es-EC" sz="2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antes de</a:t>
                      </a:r>
                      <a:r>
                        <a:rPr lang="en-US" altLang="es-EC" sz="2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s-EC" sz="2800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</a:t>
                      </a:r>
                      <a:r>
                        <a:rPr lang="en-US" altLang="es-EC" sz="28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n-US" altLang="es-EC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compras</a:t>
                      </a:r>
                      <a:r>
                        <a:rPr lang="en-US" altLang="es-EC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 of adverbial clauses.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2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until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fall asleep 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2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whenever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my teacher yells</a:t>
                      </a:r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28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walk the dog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795495"/>
                  </a:ext>
                </a:extLst>
              </a:tr>
              <a:tr h="10045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2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</a:t>
                      </a:r>
                      <a:r>
                        <a:rPr lang="en-US" sz="28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ué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sucede</a:t>
                      </a:r>
                      <a:r>
                        <a:rPr lang="es-EC" sz="28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going on.?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4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F132-583B-4366-81C6-FA480F73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304"/>
            <a:ext cx="5870712" cy="432165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3C2C9-C825-4C29-B3A6-8DB240A9E7E2}"/>
              </a:ext>
            </a:extLst>
          </p:cNvPr>
          <p:cNvSpPr txBox="1"/>
          <p:nvPr/>
        </p:nvSpPr>
        <p:spPr>
          <a:xfrm>
            <a:off x="1888435" y="432298"/>
            <a:ext cx="8196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Adverb Clauses are Subordinate Clauses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0A516-2FB8-4A0D-B502-5449F707C098}"/>
              </a:ext>
            </a:extLst>
          </p:cNvPr>
          <p:cNvSpPr/>
          <p:nvPr/>
        </p:nvSpPr>
        <p:spPr>
          <a:xfrm>
            <a:off x="5174765" y="1145106"/>
            <a:ext cx="742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Diagrammed Format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43413-EA1D-4D73-B909-27D0852C35BA}"/>
              </a:ext>
            </a:extLst>
          </p:cNvPr>
          <p:cNvSpPr txBox="1"/>
          <p:nvPr/>
        </p:nvSpPr>
        <p:spPr>
          <a:xfrm>
            <a:off x="2610678" y="2859411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8B304-C578-4494-BD8C-E571FB4E6725}"/>
              </a:ext>
            </a:extLst>
          </p:cNvPr>
          <p:cNvSpPr txBox="1"/>
          <p:nvPr/>
        </p:nvSpPr>
        <p:spPr>
          <a:xfrm>
            <a:off x="1370564" y="1206662"/>
            <a:ext cx="402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Formato</a:t>
            </a:r>
            <a:r>
              <a:rPr lang="en-US" sz="3200" b="1" dirty="0"/>
              <a:t> </a:t>
            </a:r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diagrama</a:t>
            </a:r>
            <a:endParaRPr lang="en-US" sz="3200" b="1" dirty="0"/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E023EC21-6EB9-4A44-9655-897DD22BF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64" y="2049919"/>
            <a:ext cx="4281407" cy="3930112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  <a:extLst>
              <a:ext uri="{FF2B5EF4-FFF2-40B4-BE49-F238E27FC236}">
                <a16:creationId xmlns:a16="http://schemas.microsoft.com/office/drawing/2014/main" id="{214AADB7-CD8A-4EA0-A805-CFB8105E1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003" y="1981025"/>
            <a:ext cx="4737797" cy="403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AFD567-1766-4DB3-B0F7-1B7BEE1C8845}"/>
              </a:ext>
            </a:extLst>
          </p:cNvPr>
          <p:cNvSpPr txBox="1"/>
          <p:nvPr/>
        </p:nvSpPr>
        <p:spPr>
          <a:xfrm>
            <a:off x="498603" y="276457"/>
            <a:ext cx="3813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 read </a:t>
            </a:r>
            <a:r>
              <a:rPr lang="en-US" sz="4800" b="1" u="sng" dirty="0"/>
              <a:t>because</a:t>
            </a:r>
            <a:r>
              <a:rPr lang="en-US" sz="4800" b="1" dirty="0"/>
              <a:t> </a:t>
            </a:r>
            <a:r>
              <a:rPr lang="en-US" sz="4800" dirty="0"/>
              <a:t>I love stories</a:t>
            </a:r>
          </a:p>
        </p:txBody>
      </p:sp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C3D8EE4E-C742-499A-B4C7-35C23738D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8" t="28070" r="20517" b="29022"/>
          <a:stretch/>
        </p:blipFill>
        <p:spPr>
          <a:xfrm>
            <a:off x="5498251" y="373383"/>
            <a:ext cx="6693749" cy="2971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98EF5-E14F-48C6-AA80-4852C5FF0003}"/>
              </a:ext>
            </a:extLst>
          </p:cNvPr>
          <p:cNvSpPr txBox="1"/>
          <p:nvPr/>
        </p:nvSpPr>
        <p:spPr>
          <a:xfrm>
            <a:off x="265044" y="4569579"/>
            <a:ext cx="6546574" cy="135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BO" altLang="es-EC" sz="4000" dirty="0"/>
              <a:t>Yo estudio </a:t>
            </a:r>
            <a:r>
              <a:rPr lang="es-BO" altLang="es-EC" sz="4000" u="sng" dirty="0"/>
              <a:t>de tal manera que</a:t>
            </a:r>
            <a:r>
              <a:rPr lang="es-BO" altLang="es-EC" sz="4000" dirty="0"/>
              <a:t> </a:t>
            </a:r>
            <a:r>
              <a:rPr lang="es-BO" altLang="es-EC" sz="4000" b="1" dirty="0"/>
              <a:t>saco</a:t>
            </a:r>
            <a:r>
              <a:rPr lang="es-BO" altLang="es-EC" sz="4000" dirty="0"/>
              <a:t> buenas notas. </a:t>
            </a:r>
          </a:p>
          <a:p>
            <a:endParaRPr lang="en-US" dirty="0"/>
          </a:p>
        </p:txBody>
      </p:sp>
      <p:pic>
        <p:nvPicPr>
          <p:cNvPr id="2" name="Picture 1">
            <a:hlinkClick r:id="rId4" action="ppaction://hlinkfile"/>
            <a:extLst>
              <a:ext uri="{FF2B5EF4-FFF2-40B4-BE49-F238E27FC236}">
                <a16:creationId xmlns:a16="http://schemas.microsoft.com/office/drawing/2014/main" id="{67927E85-CD98-43E3-A8F6-3A6A6E147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618" y="3429000"/>
            <a:ext cx="44291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4350" y="1174943"/>
            <a:ext cx="8825658" cy="3329581"/>
          </a:xfrm>
        </p:spPr>
        <p:txBody>
          <a:bodyPr/>
          <a:lstStyle/>
          <a:p>
            <a:pPr algn="ctr"/>
            <a:r>
              <a:rPr lang="es-EC" dirty="0">
                <a:latin typeface="Adobe Garamond Pro Bold" panose="02020702060506020403" pitchFamily="18" charset="0"/>
              </a:rPr>
              <a:t>FUNCIÓN SINTÁCTICA DEL ADVERBIO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955"/>
            <a:ext cx="2547514" cy="1843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23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96894" y="1277080"/>
            <a:ext cx="751994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 SPANISH!</a:t>
            </a:r>
          </a:p>
        </p:txBody>
      </p:sp>
    </p:spTree>
    <p:extLst>
      <p:ext uri="{BB962C8B-B14F-4D97-AF65-F5344CB8AC3E}">
        <p14:creationId xmlns:p14="http://schemas.microsoft.com/office/powerpoint/2010/main" val="19055386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676</TotalTime>
  <Words>1252</Words>
  <Application>Microsoft Macintosh PowerPoint</Application>
  <PresentationFormat>Widescreen</PresentationFormat>
  <Paragraphs>204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Garamond Pro</vt:lpstr>
      <vt:lpstr>Adobe Garamond Pro Bold</vt:lpstr>
      <vt:lpstr>Arial</vt:lpstr>
      <vt:lpstr>Calibri</vt:lpstr>
      <vt:lpstr>Calibri Light</vt:lpstr>
      <vt:lpstr>Courier New</vt:lpstr>
      <vt:lpstr>Eras Bold ITC</vt:lpstr>
      <vt:lpstr>Times New Roman</vt:lpstr>
      <vt:lpstr>Wingdings</vt:lpstr>
      <vt:lpstr>Retrospección</vt:lpstr>
      <vt:lpstr>PowerPoint Presentation</vt:lpstr>
      <vt:lpstr>PowerPoint Presentation</vt:lpstr>
      <vt:lpstr>They can shift around the sentence.</vt:lpstr>
      <vt:lpstr>La posición del adverbio depende de la función que desempeña en la oración</vt:lpstr>
      <vt:lpstr>Adverb Clauses can't Stand Alone </vt:lpstr>
      <vt:lpstr>PowerPoint Presentation</vt:lpstr>
      <vt:lpstr>PowerPoint Presentation</vt:lpstr>
      <vt:lpstr>FUNCIÓN SINTÁCTICA DEL ADVERBIO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Anita</dc:creator>
  <cp:lastModifiedBy>PABLO AMILCAR MEJIA MALDONADO</cp:lastModifiedBy>
  <cp:revision>37</cp:revision>
  <dcterms:created xsi:type="dcterms:W3CDTF">2018-11-04T17:53:42Z</dcterms:created>
  <dcterms:modified xsi:type="dcterms:W3CDTF">2020-07-29T01:22:54Z</dcterms:modified>
</cp:coreProperties>
</file>