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81" r:id="rId3"/>
    <p:sldId id="279" r:id="rId4"/>
    <p:sldId id="278" r:id="rId5"/>
    <p:sldId id="277" r:id="rId6"/>
    <p:sldId id="282" r:id="rId7"/>
    <p:sldId id="283" r:id="rId8"/>
    <p:sldId id="2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3631"/>
  </p:normalViewPr>
  <p:slideViewPr>
    <p:cSldViewPr snapToGrid="0" snapToObjects="1">
      <p:cViewPr varScale="1">
        <p:scale>
          <a:sx n="66" d="100"/>
          <a:sy n="66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4868F-D821-BC4B-A064-F31C849B4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8DF4E-6762-A14A-B1C2-CB63E6148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37C60-3D67-BF45-AB3A-49478804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A1FD3-7072-414B-BC56-5D8F2990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D8BB6-95AF-0441-A1CE-38966344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5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33E7-DD60-9944-9882-6BD8D797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EA26D-F8BA-F045-BFBC-42F1B35C1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5E1FD-D74D-2A47-8AA9-6CA652025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5E2C5-4466-CB49-AB6C-BCEFB22D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29486-66B5-ED4D-9A45-387560B2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3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6DEC9-4160-F841-B1C5-F223F6E57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673D9-0D36-C04F-AD2C-FA1862218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7AE55-1ADE-F948-81F1-40647392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80FC7-B7DA-354F-8A2C-F44D7880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54347-98B0-7345-AE21-FBE2B660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E7AC3-69E5-254D-947B-6BA8F6F9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280F9-EFEC-DF4C-9977-276FAA011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0B557-B5FF-444B-909D-4D386ACE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A12F9-99AB-E248-8E7A-562FCE630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D3572-DF37-704B-BC7E-B11EF350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0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D8EC-DCDE-444C-B3F1-6C9E2D11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67F35-D7ED-4F43-B4BB-F6DDD3E28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95291-6C0C-2441-94BA-57EC750D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31C2-A31E-FF4F-95CB-C15B9F0F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CE339-1F77-1140-A14E-3134D535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7E72-074C-934C-B972-8A465B49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CE3B9-6ED1-9649-B5DB-3E36D8DFD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BCCC6-CD59-0144-B1CB-CE5CAB4B0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87D63-79E4-8549-B010-9B4D03F3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EBE60-83B2-8C47-BBAF-F1755348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34359-207F-604C-BFD2-FD851BA3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6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0DB6-A4B6-8B4B-8027-19EF622E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C4901-60FB-BB49-BC0D-106531546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45A06-5D55-FB40-8F84-AB820D01C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C344D-7FAD-4447-AFE9-4328EC165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0A678-E272-4045-ABFB-ACF05AD54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66BED5-7743-204E-A657-035C86DB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F45F50-6D76-514B-BE4D-04732CEE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14EF6-3A06-164D-A179-97A99233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A8AC-5DC3-2548-8A6C-51454CFF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04964-DE9C-B246-BC9C-9EDF7AF8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91EEC-F6CE-8140-9213-CE51BEB4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FA891-A5FA-2C41-A954-C95852C1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2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E00E87-12CA-2449-9A86-FD5322C9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1BB7-B7D8-0940-BF96-A8F5D793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8FC70-995B-9F47-8DCB-6B828554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8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6008-F98B-9043-99D0-710FFF03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94F7C-31ED-BE45-853B-63B259D4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A9F0B-4030-034D-875C-1BC01058C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94A26-34F7-A541-BD48-4E232ADD1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32984-D202-134F-8BFA-E4E58002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B42DF-771F-BF4E-832C-91433170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7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3322-DE96-2540-A864-ADD9A5E7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BC26D-E996-9845-B3B8-55E3A3A5DE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6DA3E-01AA-9948-ACD4-DC89E32E6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34CF3-11C3-E744-A5E8-5F81A22D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38180-BB4F-C444-8C39-2A4E690C6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B70EF-0DF9-7842-B3DA-A3F8BE7F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3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005C1-BEB7-5548-87CC-8B76C5AD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B501-DBA6-4049-AD0E-3147429F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6B2C3-9656-5545-9FE2-38F96D7F4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B52C9-E2B2-2E49-BFA8-673D0EE34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15F48-42A9-7E43-8574-450BBAA95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f.com/english-resources/english-grammar/distributives/" TargetMode="External"/><Relationship Id="rId3" Type="http://schemas.openxmlformats.org/officeDocument/2006/relationships/hyperlink" Target="https://www.ef.com/english-resources/english-grammar/indefinite-articles/" TargetMode="External"/><Relationship Id="rId7" Type="http://schemas.openxmlformats.org/officeDocument/2006/relationships/hyperlink" Target="https://www.ef.com/english-resources/english-grammar/numbers-english/" TargetMode="External"/><Relationship Id="rId2" Type="http://schemas.openxmlformats.org/officeDocument/2006/relationships/hyperlink" Target="https://www.ef.com/english-resources/english-grammar/definite-artic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f.com/english-resources/english-grammar/quantifiers/" TargetMode="External"/><Relationship Id="rId5" Type="http://schemas.openxmlformats.org/officeDocument/2006/relationships/hyperlink" Target="https://www.ef.com/english-resources/english-grammar/pronouns/" TargetMode="External"/><Relationship Id="rId10" Type="http://schemas.openxmlformats.org/officeDocument/2006/relationships/hyperlink" Target="https://www.ef.com/english-resources/english-grammar/pre-determiners/" TargetMode="External"/><Relationship Id="rId4" Type="http://schemas.openxmlformats.org/officeDocument/2006/relationships/hyperlink" Target="https://www.ef.com/english-resources/english-grammar/demonstratives/" TargetMode="External"/><Relationship Id="rId9" Type="http://schemas.openxmlformats.org/officeDocument/2006/relationships/hyperlink" Target="https://www.ef.com/english-resources/english-grammar/determiners-differenc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2BA27-DA3F-794B-918B-181C50BB3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3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A3A95D-A308-4F48-B3F8-DC35DEEAEDB2}"/>
              </a:ext>
            </a:extLst>
          </p:cNvPr>
          <p:cNvSpPr/>
          <p:nvPr/>
        </p:nvSpPr>
        <p:spPr>
          <a:xfrm>
            <a:off x="914400" y="449721"/>
            <a:ext cx="10653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Determiners are words placed in front of a noun to make it clear what the noun refers to. 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B4DBAB-BDE6-D842-9350-550769B4677A}"/>
              </a:ext>
            </a:extLst>
          </p:cNvPr>
          <p:cNvSpPr/>
          <p:nvPr/>
        </p:nvSpPr>
        <p:spPr>
          <a:xfrm>
            <a:off x="914399" y="1851469"/>
            <a:ext cx="7561943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0000"/>
                </a:solidFill>
                <a:latin typeface="Raleway" panose="020B0503030101060003" pitchFamily="34" charset="77"/>
              </a:rPr>
              <a:t>DETERMINERS IN ENGLISH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8BCA"/>
                </a:solidFill>
                <a:latin typeface="Open Sans" panose="020B0606030504020204" pitchFamily="34" charset="0"/>
                <a:hlinkClick r:id="rId2"/>
              </a:rPr>
              <a:t>Definite article</a:t>
            </a:r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 : the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8BCA"/>
                </a:solidFill>
                <a:latin typeface="Open Sans" panose="020B0606030504020204" pitchFamily="34" charset="0"/>
                <a:hlinkClick r:id="rId3"/>
              </a:rPr>
              <a:t>Indefinite articles</a:t>
            </a:r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 : a, 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8BCA"/>
                </a:solidFill>
                <a:latin typeface="Open Sans" panose="020B0606030504020204" pitchFamily="34" charset="0"/>
                <a:hlinkClick r:id="rId4"/>
              </a:rPr>
              <a:t>Demonstratives</a:t>
            </a:r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: this, that, these, those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8BCA"/>
                </a:solidFill>
                <a:latin typeface="Open Sans" panose="020B0606030504020204" pitchFamily="34" charset="0"/>
                <a:hlinkClick r:id="rId5"/>
              </a:rPr>
              <a:t>Pronouns and possessive determiners</a:t>
            </a:r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 : my, your, his, her, its, our, their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8BCA"/>
                </a:solidFill>
                <a:latin typeface="Open Sans" panose="020B0606030504020204" pitchFamily="34" charset="0"/>
                <a:hlinkClick r:id="rId6"/>
              </a:rPr>
              <a:t>Quantifiers</a:t>
            </a:r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 : a few, a little, much, many, a lot of, most, some, any, enough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8BCA"/>
                </a:solidFill>
                <a:latin typeface="Open Sans" panose="020B0606030504020204" pitchFamily="34" charset="0"/>
                <a:hlinkClick r:id="rId7"/>
              </a:rPr>
              <a:t>Numbers</a:t>
            </a:r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 : one, ten, thirty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8BCA"/>
                </a:solidFill>
                <a:latin typeface="Open Sans" panose="020B0606030504020204" pitchFamily="34" charset="0"/>
                <a:hlinkClick r:id="rId8"/>
              </a:rPr>
              <a:t>Distributives</a:t>
            </a:r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 : all, both, half, either, neither, each, every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8BCA"/>
                </a:solidFill>
                <a:latin typeface="Open Sans" panose="020B0606030504020204" pitchFamily="34" charset="0"/>
                <a:hlinkClick r:id="rId9"/>
              </a:rPr>
              <a:t>Difference words</a:t>
            </a:r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 : other, another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28BCA"/>
                </a:solidFill>
                <a:latin typeface="Open Sans" panose="020B0606030504020204" pitchFamily="34" charset="0"/>
                <a:hlinkClick r:id="rId10"/>
              </a:rPr>
              <a:t>Pre-determiners</a:t>
            </a:r>
            <a:r>
              <a:rPr lang="en-US" dirty="0">
                <a:solidFill>
                  <a:srgbClr val="555555"/>
                </a:solidFill>
                <a:latin typeface="Open Sans" panose="020B0606030504020204" pitchFamily="34" charset="0"/>
              </a:rPr>
              <a:t> : such, what, rather, quite</a:t>
            </a:r>
            <a:endParaRPr lang="en-US" b="0" i="0" dirty="0">
              <a:solidFill>
                <a:srgbClr val="555555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D4D19-7176-C341-A272-4A142B49113B}"/>
              </a:ext>
            </a:extLst>
          </p:cNvPr>
          <p:cNvSpPr/>
          <p:nvPr/>
        </p:nvSpPr>
        <p:spPr>
          <a:xfrm>
            <a:off x="1393370" y="6115539"/>
            <a:ext cx="8389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www.ef.com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-resources/</a:t>
            </a:r>
            <a:r>
              <a:rPr lang="en-US" dirty="0" err="1"/>
              <a:t>english</a:t>
            </a:r>
            <a:r>
              <a:rPr lang="en-US" dirty="0"/>
              <a:t>-grammar/determiners/</a:t>
            </a:r>
          </a:p>
        </p:txBody>
      </p:sp>
    </p:spTree>
    <p:extLst>
      <p:ext uri="{BB962C8B-B14F-4D97-AF65-F5344CB8AC3E}">
        <p14:creationId xmlns:p14="http://schemas.microsoft.com/office/powerpoint/2010/main" val="2569646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2E083-455E-D844-ADF9-FFFB5F23B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7" t="2818" r="41223" b="80688"/>
          <a:stretch/>
        </p:blipFill>
        <p:spPr>
          <a:xfrm>
            <a:off x="4305300" y="0"/>
            <a:ext cx="3505200" cy="100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2C2A4-BC40-DF49-995F-DDE0A5A63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52" b="92974"/>
          <a:stretch/>
        </p:blipFill>
        <p:spPr>
          <a:xfrm rot="20651604">
            <a:off x="387350" y="538843"/>
            <a:ext cx="273685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20F260-4546-4241-BB0B-88666963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3"/>
          <a:stretch/>
        </p:blipFill>
        <p:spPr>
          <a:xfrm>
            <a:off x="227547" y="1785256"/>
            <a:ext cx="4483100" cy="4844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FF136-4446-D943-B844-E1D3D6C15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95"/>
          <a:stretch/>
        </p:blipFill>
        <p:spPr>
          <a:xfrm>
            <a:off x="4864100" y="1285386"/>
            <a:ext cx="7327900" cy="557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0E6C87-AD08-B64D-8961-6A275B7F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40" y="0"/>
            <a:ext cx="35681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B246C7-86F6-FB48-958C-167C241FD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214" y="1282700"/>
            <a:ext cx="4292600" cy="429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9F8AA-5235-2443-BDC8-2BA0E4733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08" r="27996" b="59278"/>
          <a:stretch/>
        </p:blipFill>
        <p:spPr>
          <a:xfrm>
            <a:off x="6323239" y="130629"/>
            <a:ext cx="4654550" cy="8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4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B0BB61-CF6E-F443-A67E-C88AA14FB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7" t="12500" r="26771" b="47420"/>
          <a:stretch/>
        </p:blipFill>
        <p:spPr>
          <a:xfrm>
            <a:off x="4102100" y="0"/>
            <a:ext cx="3987800" cy="1802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66130-DECA-4D47-9E34-C30F5B2CE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" t="65152" r="764" b="9740"/>
          <a:stretch/>
        </p:blipFill>
        <p:spPr>
          <a:xfrm>
            <a:off x="793750" y="2032000"/>
            <a:ext cx="106045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34FC8-0435-D044-A88A-CC010B995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036" y="3351502"/>
            <a:ext cx="43434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E2863-2BE1-574C-ABBA-735023737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2"/>
          <a:stretch/>
        </p:blipFill>
        <p:spPr>
          <a:xfrm>
            <a:off x="6531430" y="2104570"/>
            <a:ext cx="5660570" cy="475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82147A-EDA7-C440-9F17-D172CBBB8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4570"/>
            <a:ext cx="6337907" cy="4753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B15FB9-5475-8345-AD16-4C0264197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78" t="28963" r="33274" b="48763"/>
          <a:stretch/>
        </p:blipFill>
        <p:spPr>
          <a:xfrm>
            <a:off x="4922764" y="391886"/>
            <a:ext cx="2830286" cy="10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3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3B5AB2-B647-AA4D-8000-B1978BC8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5" y="0"/>
            <a:ext cx="395206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C6779-EEFA-9349-B58B-57090F3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98" y="1756228"/>
            <a:ext cx="4663233" cy="40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1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12BF6A-350D-1A4F-8A4D-615B6FA63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72" y="310247"/>
            <a:ext cx="4394200" cy="165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999257-292B-9A4B-A115-C6EB67BE4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72" y="1961247"/>
            <a:ext cx="4394200" cy="165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9385D-C776-9849-BB02-198B02048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2" y="3541490"/>
            <a:ext cx="4394200" cy="309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02C23-7595-5644-82D4-09C814E1E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685" y="1774372"/>
            <a:ext cx="4659086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34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3594</TotalTime>
  <Words>38</Words>
  <Application>Microsoft Macintosh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PABLO AMILCAR MEJIA MALDONADO</cp:lastModifiedBy>
  <cp:revision>45</cp:revision>
  <dcterms:created xsi:type="dcterms:W3CDTF">2018-04-12T02:29:08Z</dcterms:created>
  <dcterms:modified xsi:type="dcterms:W3CDTF">2018-05-09T00:27:04Z</dcterms:modified>
</cp:coreProperties>
</file>