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0" r:id="rId3"/>
    <p:sldId id="287" r:id="rId4"/>
    <p:sldId id="288" r:id="rId5"/>
    <p:sldId id="289" r:id="rId6"/>
    <p:sldId id="257" r:id="rId7"/>
    <p:sldId id="258" r:id="rId8"/>
    <p:sldId id="259" r:id="rId9"/>
    <p:sldId id="260" r:id="rId10"/>
    <p:sldId id="291" r:id="rId11"/>
    <p:sldId id="263" r:id="rId12"/>
    <p:sldId id="264" r:id="rId13"/>
    <p:sldId id="265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5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32" y="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image" Target="../media/image23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://adjectives/" TargetMode="External"/><Relationship Id="rId1" Type="http://schemas.openxmlformats.org/officeDocument/2006/relationships/hyperlink" Target="http://www.gingersoftware.com/content/grammar-rules/conjunctions/" TargetMode="External"/><Relationship Id="rId4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image" Target="../media/image23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ngersoftware.com/content/grammar-rules/conjunctions/" TargetMode="External"/><Relationship Id="rId2" Type="http://schemas.openxmlformats.org/officeDocument/2006/relationships/image" Target="../media/image26.jpeg"/><Relationship Id="rId1" Type="http://schemas.openxmlformats.org/officeDocument/2006/relationships/image" Target="../media/image25.jpg"/><Relationship Id="rId4" Type="http://schemas.openxmlformats.org/officeDocument/2006/relationships/hyperlink" Target="http://adjectives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DDDEA3-F5DD-412E-86DC-BD5BFF68EA66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CA1D2388-48FB-4FB2-9969-7FE31C6FB6AA}">
      <dgm:prSet phldrT="[Texto]"/>
      <dgm:spPr/>
      <dgm:t>
        <a:bodyPr/>
        <a:lstStyle/>
        <a:p>
          <a:r>
            <a:rPr lang="es-EC" b="1" dirty="0" err="1"/>
            <a:t>What</a:t>
          </a:r>
          <a:r>
            <a:rPr lang="es-EC" b="1" dirty="0"/>
            <a:t> </a:t>
          </a:r>
          <a:r>
            <a:rPr lang="es-EC" b="1" dirty="0" err="1"/>
            <a:t>is</a:t>
          </a:r>
          <a:r>
            <a:rPr lang="es-EC" b="1" dirty="0"/>
            <a:t> a </a:t>
          </a:r>
          <a:r>
            <a:rPr lang="es-EC" b="1" dirty="0" err="1"/>
            <a:t>conjunctive</a:t>
          </a:r>
          <a:r>
            <a:rPr lang="es-EC" b="1" dirty="0"/>
            <a:t> </a:t>
          </a:r>
          <a:r>
            <a:rPr lang="es-EC" b="1" dirty="0" err="1"/>
            <a:t>adverb</a:t>
          </a:r>
          <a:r>
            <a:rPr lang="es-EC" b="1" dirty="0"/>
            <a:t>?</a:t>
          </a:r>
          <a:endParaRPr lang="es-EC" dirty="0"/>
        </a:p>
      </dgm:t>
    </dgm:pt>
    <dgm:pt modelId="{64F1401F-091D-412E-8D85-E927BA8883EB}" type="parTrans" cxnId="{2047E222-1752-417A-AFFC-DF7B565CD13C}">
      <dgm:prSet/>
      <dgm:spPr/>
      <dgm:t>
        <a:bodyPr/>
        <a:lstStyle/>
        <a:p>
          <a:endParaRPr lang="es-EC"/>
        </a:p>
      </dgm:t>
    </dgm:pt>
    <dgm:pt modelId="{86BE3195-E736-43CC-B8ED-058ADF3FA6D3}" type="sibTrans" cxnId="{2047E222-1752-417A-AFFC-DF7B565CD13C}">
      <dgm:prSet/>
      <dgm:spPr/>
      <dgm:t>
        <a:bodyPr/>
        <a:lstStyle/>
        <a:p>
          <a:endParaRPr lang="es-EC"/>
        </a:p>
      </dgm:t>
    </dgm:pt>
    <dgm:pt modelId="{48AE2125-1D8B-4082-8C88-29B4A59A6F2A}">
      <dgm:prSet phldrT="[Texto]"/>
      <dgm:spPr/>
      <dgm:t>
        <a:bodyPr/>
        <a:lstStyle/>
        <a:p>
          <a:r>
            <a:rPr lang="es-EC" dirty="0" err="1"/>
            <a:t>adverb</a:t>
          </a:r>
          <a:r>
            <a:rPr lang="es-EC" dirty="0"/>
            <a:t> </a:t>
          </a:r>
          <a:r>
            <a:rPr lang="es-EC" dirty="0" err="1"/>
            <a:t>or</a:t>
          </a:r>
          <a:r>
            <a:rPr lang="es-EC" dirty="0"/>
            <a:t> adverbial </a:t>
          </a:r>
          <a:r>
            <a:rPr lang="es-EC" dirty="0" err="1"/>
            <a:t>phrase</a:t>
          </a:r>
          <a:r>
            <a:rPr lang="es-EC" dirty="0"/>
            <a:t> </a:t>
          </a:r>
        </a:p>
      </dgm:t>
    </dgm:pt>
    <dgm:pt modelId="{EAD27198-6ADE-49EB-A818-0D6B12CCC18F}" type="parTrans" cxnId="{9023FAC3-D9A7-4794-ACF2-18FCFFDFFE7B}">
      <dgm:prSet/>
      <dgm:spPr/>
      <dgm:t>
        <a:bodyPr/>
        <a:lstStyle/>
        <a:p>
          <a:endParaRPr lang="es-EC"/>
        </a:p>
      </dgm:t>
    </dgm:pt>
    <dgm:pt modelId="{3B968903-52BC-4E87-ACB3-6A5EF50C6492}" type="sibTrans" cxnId="{9023FAC3-D9A7-4794-ACF2-18FCFFDFFE7B}">
      <dgm:prSet/>
      <dgm:spPr/>
      <dgm:t>
        <a:bodyPr/>
        <a:lstStyle/>
        <a:p>
          <a:endParaRPr lang="es-EC"/>
        </a:p>
      </dgm:t>
    </dgm:pt>
    <dgm:pt modelId="{149C7969-D3E5-49DB-864D-882D04DC6599}">
      <dgm:prSet phldrT="[Texto]"/>
      <dgm:spPr/>
      <dgm:t>
        <a:bodyPr/>
        <a:lstStyle/>
        <a:p>
          <a:r>
            <a:rPr lang="es-EC" dirty="0" err="1"/>
            <a:t>Relation</a:t>
          </a:r>
          <a:r>
            <a:rPr lang="es-EC" dirty="0"/>
            <a:t> </a:t>
          </a:r>
          <a:r>
            <a:rPr lang="es-EC" dirty="0" err="1"/>
            <a:t>independent</a:t>
          </a:r>
          <a:r>
            <a:rPr lang="es-EC" dirty="0"/>
            <a:t> </a:t>
          </a:r>
          <a:r>
            <a:rPr lang="es-EC" dirty="0" err="1"/>
            <a:t>clauses</a:t>
          </a:r>
          <a:r>
            <a:rPr lang="es-EC" dirty="0"/>
            <a:t> </a:t>
          </a:r>
        </a:p>
      </dgm:t>
    </dgm:pt>
    <dgm:pt modelId="{0DA1F01F-F884-49DE-A83E-0EFA3E7002C6}" type="parTrans" cxnId="{40C29C75-C18B-4E14-944B-775A3484B2C1}">
      <dgm:prSet/>
      <dgm:spPr/>
      <dgm:t>
        <a:bodyPr/>
        <a:lstStyle/>
        <a:p>
          <a:endParaRPr lang="es-EC"/>
        </a:p>
      </dgm:t>
    </dgm:pt>
    <dgm:pt modelId="{7D7062F3-7B4E-4D2D-BD90-5C647BFBC784}" type="sibTrans" cxnId="{40C29C75-C18B-4E14-944B-775A3484B2C1}">
      <dgm:prSet/>
      <dgm:spPr/>
      <dgm:t>
        <a:bodyPr/>
        <a:lstStyle/>
        <a:p>
          <a:endParaRPr lang="es-EC"/>
        </a:p>
      </dgm:t>
    </dgm:pt>
    <dgm:pt modelId="{80F7E36E-87CF-45E7-BFA1-B756063A2FEB}">
      <dgm:prSet phldrT="[Texto]"/>
      <dgm:spPr/>
      <dgm:t>
        <a:bodyPr/>
        <a:lstStyle/>
        <a:p>
          <a:r>
            <a:rPr lang="es-EC" dirty="0"/>
            <a:t>*</a:t>
          </a:r>
          <a:r>
            <a:rPr lang="es-EC" dirty="0" err="1"/>
            <a:t>conjunct</a:t>
          </a:r>
          <a:r>
            <a:rPr lang="es-EC" dirty="0"/>
            <a:t>,  *</a:t>
          </a:r>
          <a:r>
            <a:rPr lang="es-EC" dirty="0" err="1"/>
            <a:t>transitional</a:t>
          </a:r>
          <a:r>
            <a:rPr lang="es-EC" dirty="0"/>
            <a:t> </a:t>
          </a:r>
          <a:r>
            <a:rPr lang="es-EC" dirty="0" err="1"/>
            <a:t>conjunction</a:t>
          </a:r>
          <a:r>
            <a:rPr lang="es-EC" dirty="0"/>
            <a:t>,  *</a:t>
          </a:r>
          <a:r>
            <a:rPr lang="es-EC" dirty="0" err="1"/>
            <a:t>cohesive</a:t>
          </a:r>
          <a:r>
            <a:rPr lang="es-EC" dirty="0"/>
            <a:t> </a:t>
          </a:r>
          <a:r>
            <a:rPr lang="es-EC" dirty="0" err="1"/>
            <a:t>conjunction</a:t>
          </a:r>
          <a:endParaRPr lang="es-EC" dirty="0"/>
        </a:p>
      </dgm:t>
    </dgm:pt>
    <dgm:pt modelId="{8ECC177D-EE97-4EDB-A550-28C69DC0881F}" type="parTrans" cxnId="{C74FE7ED-D20B-4464-96E0-A2EFCD4ED520}">
      <dgm:prSet/>
      <dgm:spPr/>
      <dgm:t>
        <a:bodyPr/>
        <a:lstStyle/>
        <a:p>
          <a:endParaRPr lang="es-EC"/>
        </a:p>
      </dgm:t>
    </dgm:pt>
    <dgm:pt modelId="{C8C3E506-2D86-4905-BE47-8C0FE98A0F06}" type="sibTrans" cxnId="{C74FE7ED-D20B-4464-96E0-A2EFCD4ED520}">
      <dgm:prSet/>
      <dgm:spPr/>
      <dgm:t>
        <a:bodyPr/>
        <a:lstStyle/>
        <a:p>
          <a:endParaRPr lang="es-EC"/>
        </a:p>
      </dgm:t>
    </dgm:pt>
    <dgm:pt modelId="{429C6876-B24B-4E65-8FCE-531CE8D3AED0}">
      <dgm:prSet/>
      <dgm:spPr/>
      <dgm:t>
        <a:bodyPr/>
        <a:lstStyle/>
        <a:p>
          <a:r>
            <a:rPr lang="es-EC"/>
            <a:t>beginning of the main clause </a:t>
          </a:r>
        </a:p>
      </dgm:t>
    </dgm:pt>
    <dgm:pt modelId="{ADC2DA7D-FA05-46E7-94B0-B4644446ECFA}" type="parTrans" cxnId="{1DFBBB10-4DA2-4147-891F-7524744426E3}">
      <dgm:prSet/>
      <dgm:spPr/>
      <dgm:t>
        <a:bodyPr/>
        <a:lstStyle/>
        <a:p>
          <a:endParaRPr lang="es-EC"/>
        </a:p>
      </dgm:t>
    </dgm:pt>
    <dgm:pt modelId="{F288B2CA-93C5-4CDA-B3AC-913E6482C876}" type="sibTrans" cxnId="{1DFBBB10-4DA2-4147-891F-7524744426E3}">
      <dgm:prSet/>
      <dgm:spPr/>
      <dgm:t>
        <a:bodyPr/>
        <a:lstStyle/>
        <a:p>
          <a:endParaRPr lang="es-EC"/>
        </a:p>
      </dgm:t>
    </dgm:pt>
    <dgm:pt modelId="{65FDDAF8-B8C5-41C7-BF2C-8D719BA10F81}" type="pres">
      <dgm:prSet presAssocID="{57DDDEA3-F5DD-412E-86DC-BD5BFF68EA66}" presName="composite" presStyleCnt="0">
        <dgm:presLayoutVars>
          <dgm:chMax val="1"/>
          <dgm:dir/>
          <dgm:resizeHandles val="exact"/>
        </dgm:presLayoutVars>
      </dgm:prSet>
      <dgm:spPr/>
    </dgm:pt>
    <dgm:pt modelId="{F00C3330-834C-48F9-B726-8494758D084C}" type="pres">
      <dgm:prSet presAssocID="{57DDDEA3-F5DD-412E-86DC-BD5BFF68EA66}" presName="radial" presStyleCnt="0">
        <dgm:presLayoutVars>
          <dgm:animLvl val="ctr"/>
        </dgm:presLayoutVars>
      </dgm:prSet>
      <dgm:spPr/>
    </dgm:pt>
    <dgm:pt modelId="{BE07E5AE-8A16-4FED-A44C-0EBE8D32190D}" type="pres">
      <dgm:prSet presAssocID="{CA1D2388-48FB-4FB2-9969-7FE31C6FB6AA}" presName="centerShape" presStyleLbl="vennNode1" presStyleIdx="0" presStyleCnt="5" custLinFactNeighborX="593"/>
      <dgm:spPr/>
    </dgm:pt>
    <dgm:pt modelId="{2C5FB365-1001-429B-91B0-32FAFF02B5E9}" type="pres">
      <dgm:prSet presAssocID="{48AE2125-1D8B-4082-8C88-29B4A59A6F2A}" presName="node" presStyleLbl="vennNode1" presStyleIdx="1" presStyleCnt="5" custScaleX="117303" custScaleY="114131" custRadScaleRad="90515">
        <dgm:presLayoutVars>
          <dgm:bulletEnabled val="1"/>
        </dgm:presLayoutVars>
      </dgm:prSet>
      <dgm:spPr/>
    </dgm:pt>
    <dgm:pt modelId="{E484FE9D-7757-4FC2-B422-E9794BC9D3C4}" type="pres">
      <dgm:prSet presAssocID="{149C7969-D3E5-49DB-864D-882D04DC6599}" presName="node" presStyleLbl="vennNode1" presStyleIdx="2" presStyleCnt="5" custScaleX="120181" custScaleY="117021">
        <dgm:presLayoutVars>
          <dgm:bulletEnabled val="1"/>
        </dgm:presLayoutVars>
      </dgm:prSet>
      <dgm:spPr/>
    </dgm:pt>
    <dgm:pt modelId="{6C3C047B-59B3-4DF1-91A2-0AF40851A0D6}" type="pres">
      <dgm:prSet presAssocID="{80F7E36E-87CF-45E7-BFA1-B756063A2FEB}" presName="node" presStyleLbl="vennNode1" presStyleIdx="3" presStyleCnt="5" custScaleX="118846" custScaleY="118419" custRadScaleRad="83997" custRadScaleInc="-449">
        <dgm:presLayoutVars>
          <dgm:bulletEnabled val="1"/>
        </dgm:presLayoutVars>
      </dgm:prSet>
      <dgm:spPr/>
    </dgm:pt>
    <dgm:pt modelId="{B49ED68D-C9DE-4894-9166-EE4ABD8F6807}" type="pres">
      <dgm:prSet presAssocID="{429C6876-B24B-4E65-8FCE-531CE8D3AED0}" presName="node" presStyleLbl="vennNode1" presStyleIdx="4" presStyleCnt="5" custScaleX="120864" custScaleY="124906">
        <dgm:presLayoutVars>
          <dgm:bulletEnabled val="1"/>
        </dgm:presLayoutVars>
      </dgm:prSet>
      <dgm:spPr/>
    </dgm:pt>
  </dgm:ptLst>
  <dgm:cxnLst>
    <dgm:cxn modelId="{B7880002-0F30-46BB-9D96-55AB3FC199DB}" type="presOf" srcId="{149C7969-D3E5-49DB-864D-882D04DC6599}" destId="{E484FE9D-7757-4FC2-B422-E9794BC9D3C4}" srcOrd="0" destOrd="0" presId="urn:microsoft.com/office/officeart/2005/8/layout/radial3"/>
    <dgm:cxn modelId="{1DFBBB10-4DA2-4147-891F-7524744426E3}" srcId="{CA1D2388-48FB-4FB2-9969-7FE31C6FB6AA}" destId="{429C6876-B24B-4E65-8FCE-531CE8D3AED0}" srcOrd="3" destOrd="0" parTransId="{ADC2DA7D-FA05-46E7-94B0-B4644446ECFA}" sibTransId="{F288B2CA-93C5-4CDA-B3AC-913E6482C876}"/>
    <dgm:cxn modelId="{BEDFC513-8C11-4C57-AE58-ACE66C8FE6EC}" type="presOf" srcId="{48AE2125-1D8B-4082-8C88-29B4A59A6F2A}" destId="{2C5FB365-1001-429B-91B0-32FAFF02B5E9}" srcOrd="0" destOrd="0" presId="urn:microsoft.com/office/officeart/2005/8/layout/radial3"/>
    <dgm:cxn modelId="{2047E222-1752-417A-AFFC-DF7B565CD13C}" srcId="{57DDDEA3-F5DD-412E-86DC-BD5BFF68EA66}" destId="{CA1D2388-48FB-4FB2-9969-7FE31C6FB6AA}" srcOrd="0" destOrd="0" parTransId="{64F1401F-091D-412E-8D85-E927BA8883EB}" sibTransId="{86BE3195-E736-43CC-B8ED-058ADF3FA6D3}"/>
    <dgm:cxn modelId="{9F75CC34-A97E-4A92-B868-E639265FB053}" type="presOf" srcId="{429C6876-B24B-4E65-8FCE-531CE8D3AED0}" destId="{B49ED68D-C9DE-4894-9166-EE4ABD8F6807}" srcOrd="0" destOrd="0" presId="urn:microsoft.com/office/officeart/2005/8/layout/radial3"/>
    <dgm:cxn modelId="{AADB8168-F177-44A8-B4FD-0E04E15CCDF9}" type="presOf" srcId="{57DDDEA3-F5DD-412E-86DC-BD5BFF68EA66}" destId="{65FDDAF8-B8C5-41C7-BF2C-8D719BA10F81}" srcOrd="0" destOrd="0" presId="urn:microsoft.com/office/officeart/2005/8/layout/radial3"/>
    <dgm:cxn modelId="{40C29C75-C18B-4E14-944B-775A3484B2C1}" srcId="{CA1D2388-48FB-4FB2-9969-7FE31C6FB6AA}" destId="{149C7969-D3E5-49DB-864D-882D04DC6599}" srcOrd="1" destOrd="0" parTransId="{0DA1F01F-F884-49DE-A83E-0EFA3E7002C6}" sibTransId="{7D7062F3-7B4E-4D2D-BD90-5C647BFBC784}"/>
    <dgm:cxn modelId="{20F606AB-9171-4DED-8C48-67F6B0152628}" type="presOf" srcId="{80F7E36E-87CF-45E7-BFA1-B756063A2FEB}" destId="{6C3C047B-59B3-4DF1-91A2-0AF40851A0D6}" srcOrd="0" destOrd="0" presId="urn:microsoft.com/office/officeart/2005/8/layout/radial3"/>
    <dgm:cxn modelId="{9023FAC3-D9A7-4794-ACF2-18FCFFDFFE7B}" srcId="{CA1D2388-48FB-4FB2-9969-7FE31C6FB6AA}" destId="{48AE2125-1D8B-4082-8C88-29B4A59A6F2A}" srcOrd="0" destOrd="0" parTransId="{EAD27198-6ADE-49EB-A818-0D6B12CCC18F}" sibTransId="{3B968903-52BC-4E87-ACB3-6A5EF50C6492}"/>
    <dgm:cxn modelId="{C74FE7ED-D20B-4464-96E0-A2EFCD4ED520}" srcId="{CA1D2388-48FB-4FB2-9969-7FE31C6FB6AA}" destId="{80F7E36E-87CF-45E7-BFA1-B756063A2FEB}" srcOrd="2" destOrd="0" parTransId="{8ECC177D-EE97-4EDB-A550-28C69DC0881F}" sibTransId="{C8C3E506-2D86-4905-BE47-8C0FE98A0F06}"/>
    <dgm:cxn modelId="{4BE26AF6-B3E0-4B9C-A119-8DE12FF484A1}" type="presOf" srcId="{CA1D2388-48FB-4FB2-9969-7FE31C6FB6AA}" destId="{BE07E5AE-8A16-4FED-A44C-0EBE8D32190D}" srcOrd="0" destOrd="0" presId="urn:microsoft.com/office/officeart/2005/8/layout/radial3"/>
    <dgm:cxn modelId="{E7145A9C-8FE2-4F84-BB1A-9E544B2AAFF9}" type="presParOf" srcId="{65FDDAF8-B8C5-41C7-BF2C-8D719BA10F81}" destId="{F00C3330-834C-48F9-B726-8494758D084C}" srcOrd="0" destOrd="0" presId="urn:microsoft.com/office/officeart/2005/8/layout/radial3"/>
    <dgm:cxn modelId="{906C8E23-FCF5-4353-8861-AB03D03376F9}" type="presParOf" srcId="{F00C3330-834C-48F9-B726-8494758D084C}" destId="{BE07E5AE-8A16-4FED-A44C-0EBE8D32190D}" srcOrd="0" destOrd="0" presId="urn:microsoft.com/office/officeart/2005/8/layout/radial3"/>
    <dgm:cxn modelId="{619BCD43-9AB2-4D23-A342-62362DF5D894}" type="presParOf" srcId="{F00C3330-834C-48F9-B726-8494758D084C}" destId="{2C5FB365-1001-429B-91B0-32FAFF02B5E9}" srcOrd="1" destOrd="0" presId="urn:microsoft.com/office/officeart/2005/8/layout/radial3"/>
    <dgm:cxn modelId="{A735EA2E-630A-44A1-856D-B71440F7E50C}" type="presParOf" srcId="{F00C3330-834C-48F9-B726-8494758D084C}" destId="{E484FE9D-7757-4FC2-B422-E9794BC9D3C4}" srcOrd="2" destOrd="0" presId="urn:microsoft.com/office/officeart/2005/8/layout/radial3"/>
    <dgm:cxn modelId="{99044F20-369F-4420-B182-0BBE7B044E9B}" type="presParOf" srcId="{F00C3330-834C-48F9-B726-8494758D084C}" destId="{6C3C047B-59B3-4DF1-91A2-0AF40851A0D6}" srcOrd="3" destOrd="0" presId="urn:microsoft.com/office/officeart/2005/8/layout/radial3"/>
    <dgm:cxn modelId="{77CC6607-DF50-43EC-A32B-55C09B0D5B88}" type="presParOf" srcId="{F00C3330-834C-48F9-B726-8494758D084C}" destId="{B49ED68D-C9DE-4894-9166-EE4ABD8F6807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137104-D655-45AD-B94C-B59124D1ECA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FA988B0-84ED-4D50-8B9E-181651A15797}">
      <dgm:prSet phldrT="[Texto]"/>
      <dgm:spPr/>
      <dgm:t>
        <a:bodyPr/>
        <a:lstStyle/>
        <a:p>
          <a:r>
            <a:rPr lang="es-EC" dirty="0"/>
            <a:t>at </a:t>
          </a:r>
          <a:r>
            <a:rPr lang="es-EC" dirty="0" err="1"/>
            <a:t>the</a:t>
          </a:r>
          <a:r>
            <a:rPr lang="es-EC" dirty="0"/>
            <a:t> </a:t>
          </a:r>
          <a:r>
            <a:rPr lang="es-EC" dirty="0" err="1"/>
            <a:t>beginning</a:t>
          </a:r>
          <a:r>
            <a:rPr lang="es-EC" dirty="0"/>
            <a:t> of </a:t>
          </a:r>
          <a:r>
            <a:rPr lang="es-EC" dirty="0" err="1"/>
            <a:t>the</a:t>
          </a:r>
          <a:r>
            <a:rPr lang="es-EC" dirty="0"/>
            <a:t> </a:t>
          </a:r>
          <a:r>
            <a:rPr lang="es-EC" dirty="0" err="1"/>
            <a:t>main</a:t>
          </a:r>
          <a:r>
            <a:rPr lang="es-EC" dirty="0"/>
            <a:t> </a:t>
          </a:r>
          <a:r>
            <a:rPr lang="es-EC" dirty="0" err="1"/>
            <a:t>clause</a:t>
          </a:r>
          <a:r>
            <a:rPr lang="es-EC" dirty="0"/>
            <a:t> </a:t>
          </a:r>
        </a:p>
      </dgm:t>
    </dgm:pt>
    <dgm:pt modelId="{BA700591-BDBF-42A6-867E-36B90B030352}" type="parTrans" cxnId="{1FDDD7D9-6444-4D0B-BA59-10B61CD9E253}">
      <dgm:prSet/>
      <dgm:spPr/>
      <dgm:t>
        <a:bodyPr/>
        <a:lstStyle/>
        <a:p>
          <a:endParaRPr lang="es-EC"/>
        </a:p>
      </dgm:t>
    </dgm:pt>
    <dgm:pt modelId="{182F4717-CCCC-429A-8338-863F55BD736B}" type="sibTrans" cxnId="{1FDDD7D9-6444-4D0B-BA59-10B61CD9E253}">
      <dgm:prSet/>
      <dgm:spPr/>
      <dgm:t>
        <a:bodyPr/>
        <a:lstStyle/>
        <a:p>
          <a:endParaRPr lang="es-EC"/>
        </a:p>
      </dgm:t>
    </dgm:pt>
    <dgm:pt modelId="{A53BAFCC-8ACE-4A09-8755-C66200A32960}">
      <dgm:prSet phldrT="[Texto]"/>
      <dgm:spPr/>
      <dgm:t>
        <a:bodyPr/>
        <a:lstStyle/>
        <a:p>
          <a:r>
            <a:rPr lang="es-EC" dirty="0" err="1"/>
            <a:t>when</a:t>
          </a:r>
          <a:r>
            <a:rPr lang="es-EC" dirty="0"/>
            <a:t> </a:t>
          </a:r>
          <a:r>
            <a:rPr lang="es-EC" dirty="0" err="1"/>
            <a:t>both</a:t>
          </a:r>
          <a:r>
            <a:rPr lang="es-EC" dirty="0"/>
            <a:t> </a:t>
          </a:r>
          <a:r>
            <a:rPr lang="es-EC" dirty="0" err="1"/>
            <a:t>clauses</a:t>
          </a:r>
          <a:r>
            <a:rPr lang="es-EC" dirty="0"/>
            <a:t> are </a:t>
          </a:r>
          <a:r>
            <a:rPr lang="es-EC" dirty="0" err="1"/>
            <a:t>independent</a:t>
          </a:r>
          <a:r>
            <a:rPr lang="es-EC" dirty="0"/>
            <a:t> and can stand </a:t>
          </a:r>
          <a:r>
            <a:rPr lang="es-EC" dirty="0" err="1"/>
            <a:t>alone</a:t>
          </a:r>
          <a:endParaRPr lang="es-EC" dirty="0"/>
        </a:p>
      </dgm:t>
    </dgm:pt>
    <dgm:pt modelId="{3945B65D-B860-4391-A8DD-24EA3826F513}" type="parTrans" cxnId="{5E8A77D9-2B70-44B1-823F-8220A5166398}">
      <dgm:prSet/>
      <dgm:spPr/>
      <dgm:t>
        <a:bodyPr/>
        <a:lstStyle/>
        <a:p>
          <a:endParaRPr lang="es-EC"/>
        </a:p>
      </dgm:t>
    </dgm:pt>
    <dgm:pt modelId="{C5F8B956-F8A9-4115-B1A0-FBCF3501F34C}" type="sibTrans" cxnId="{5E8A77D9-2B70-44B1-823F-8220A5166398}">
      <dgm:prSet/>
      <dgm:spPr/>
      <dgm:t>
        <a:bodyPr/>
        <a:lstStyle/>
        <a:p>
          <a:endParaRPr lang="es-EC"/>
        </a:p>
      </dgm:t>
    </dgm:pt>
    <dgm:pt modelId="{616A40A2-0221-4A88-9553-2A2E158BA681}" type="pres">
      <dgm:prSet presAssocID="{9C137104-D655-45AD-B94C-B59124D1ECA7}" presName="linearFlow" presStyleCnt="0">
        <dgm:presLayoutVars>
          <dgm:dir/>
          <dgm:resizeHandles val="exact"/>
        </dgm:presLayoutVars>
      </dgm:prSet>
      <dgm:spPr/>
    </dgm:pt>
    <dgm:pt modelId="{E039E8AF-A953-445B-87A0-F41008CFC379}" type="pres">
      <dgm:prSet presAssocID="{1FA988B0-84ED-4D50-8B9E-181651A15797}" presName="composite" presStyleCnt="0"/>
      <dgm:spPr/>
    </dgm:pt>
    <dgm:pt modelId="{DC6506BF-89B9-4989-AAC8-7AD301C1E694}" type="pres">
      <dgm:prSet presAssocID="{1FA988B0-84ED-4D50-8B9E-181651A15797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61EE1DBF-860D-4ED3-A589-C7F883EBB06A}" type="pres">
      <dgm:prSet presAssocID="{1FA988B0-84ED-4D50-8B9E-181651A15797}" presName="txShp" presStyleLbl="node1" presStyleIdx="0" presStyleCnt="2">
        <dgm:presLayoutVars>
          <dgm:bulletEnabled val="1"/>
        </dgm:presLayoutVars>
      </dgm:prSet>
      <dgm:spPr/>
    </dgm:pt>
    <dgm:pt modelId="{EABF2D99-76CF-484D-90F4-38D5781D34BD}" type="pres">
      <dgm:prSet presAssocID="{182F4717-CCCC-429A-8338-863F55BD736B}" presName="spacing" presStyleCnt="0"/>
      <dgm:spPr/>
    </dgm:pt>
    <dgm:pt modelId="{48263BB7-DC73-4322-87AA-CC06FF5A7BF8}" type="pres">
      <dgm:prSet presAssocID="{A53BAFCC-8ACE-4A09-8755-C66200A32960}" presName="composite" presStyleCnt="0"/>
      <dgm:spPr/>
    </dgm:pt>
    <dgm:pt modelId="{CD5F9978-4A23-4356-8B4F-AF66190F831F}" type="pres">
      <dgm:prSet presAssocID="{A53BAFCC-8ACE-4A09-8755-C66200A32960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</dgm:pt>
    <dgm:pt modelId="{ACA07BFC-BA47-40EE-90C0-FBD77E3174B8}" type="pres">
      <dgm:prSet presAssocID="{A53BAFCC-8ACE-4A09-8755-C66200A32960}" presName="txShp" presStyleLbl="node1" presStyleIdx="1" presStyleCnt="2">
        <dgm:presLayoutVars>
          <dgm:bulletEnabled val="1"/>
        </dgm:presLayoutVars>
      </dgm:prSet>
      <dgm:spPr/>
    </dgm:pt>
  </dgm:ptLst>
  <dgm:cxnLst>
    <dgm:cxn modelId="{1828914B-C26F-4C41-BF5C-3EF4533C086D}" type="presOf" srcId="{A53BAFCC-8ACE-4A09-8755-C66200A32960}" destId="{ACA07BFC-BA47-40EE-90C0-FBD77E3174B8}" srcOrd="0" destOrd="0" presId="urn:microsoft.com/office/officeart/2005/8/layout/vList3"/>
    <dgm:cxn modelId="{9993F6A3-DF0E-4E9F-A39C-ACA6B99E7ABE}" type="presOf" srcId="{1FA988B0-84ED-4D50-8B9E-181651A15797}" destId="{61EE1DBF-860D-4ED3-A589-C7F883EBB06A}" srcOrd="0" destOrd="0" presId="urn:microsoft.com/office/officeart/2005/8/layout/vList3"/>
    <dgm:cxn modelId="{5E8A77D9-2B70-44B1-823F-8220A5166398}" srcId="{9C137104-D655-45AD-B94C-B59124D1ECA7}" destId="{A53BAFCC-8ACE-4A09-8755-C66200A32960}" srcOrd="1" destOrd="0" parTransId="{3945B65D-B860-4391-A8DD-24EA3826F513}" sibTransId="{C5F8B956-F8A9-4115-B1A0-FBCF3501F34C}"/>
    <dgm:cxn modelId="{1FDDD7D9-6444-4D0B-BA59-10B61CD9E253}" srcId="{9C137104-D655-45AD-B94C-B59124D1ECA7}" destId="{1FA988B0-84ED-4D50-8B9E-181651A15797}" srcOrd="0" destOrd="0" parTransId="{BA700591-BDBF-42A6-867E-36B90B030352}" sibTransId="{182F4717-CCCC-429A-8338-863F55BD736B}"/>
    <dgm:cxn modelId="{352900F7-2581-457D-942B-7FABD6D3475E}" type="presOf" srcId="{9C137104-D655-45AD-B94C-B59124D1ECA7}" destId="{616A40A2-0221-4A88-9553-2A2E158BA681}" srcOrd="0" destOrd="0" presId="urn:microsoft.com/office/officeart/2005/8/layout/vList3"/>
    <dgm:cxn modelId="{91F5BA25-F9AD-4AEB-9560-E1C358D70019}" type="presParOf" srcId="{616A40A2-0221-4A88-9553-2A2E158BA681}" destId="{E039E8AF-A953-445B-87A0-F41008CFC379}" srcOrd="0" destOrd="0" presId="urn:microsoft.com/office/officeart/2005/8/layout/vList3"/>
    <dgm:cxn modelId="{84EF5E19-CB9E-4596-A464-76E03CA02333}" type="presParOf" srcId="{E039E8AF-A953-445B-87A0-F41008CFC379}" destId="{DC6506BF-89B9-4989-AAC8-7AD301C1E694}" srcOrd="0" destOrd="0" presId="urn:microsoft.com/office/officeart/2005/8/layout/vList3"/>
    <dgm:cxn modelId="{A4EA5916-FD27-4CAB-8632-15CF032BA8C0}" type="presParOf" srcId="{E039E8AF-A953-445B-87A0-F41008CFC379}" destId="{61EE1DBF-860D-4ED3-A589-C7F883EBB06A}" srcOrd="1" destOrd="0" presId="urn:microsoft.com/office/officeart/2005/8/layout/vList3"/>
    <dgm:cxn modelId="{6D03F3D7-430E-4A83-820D-CAF9D7A2A9F5}" type="presParOf" srcId="{616A40A2-0221-4A88-9553-2A2E158BA681}" destId="{EABF2D99-76CF-484D-90F4-38D5781D34BD}" srcOrd="1" destOrd="0" presId="urn:microsoft.com/office/officeart/2005/8/layout/vList3"/>
    <dgm:cxn modelId="{33F32B67-C38D-4420-9E14-3E14D915C69E}" type="presParOf" srcId="{616A40A2-0221-4A88-9553-2A2E158BA681}" destId="{48263BB7-DC73-4322-87AA-CC06FF5A7BF8}" srcOrd="2" destOrd="0" presId="urn:microsoft.com/office/officeart/2005/8/layout/vList3"/>
    <dgm:cxn modelId="{F24505B4-05B9-4BD2-BAFB-D91A97BB6876}" type="presParOf" srcId="{48263BB7-DC73-4322-87AA-CC06FF5A7BF8}" destId="{CD5F9978-4A23-4356-8B4F-AF66190F831F}" srcOrd="0" destOrd="0" presId="urn:microsoft.com/office/officeart/2005/8/layout/vList3"/>
    <dgm:cxn modelId="{47D3EE9D-9C42-45F5-8A3D-6D887D815D20}" type="presParOf" srcId="{48263BB7-DC73-4322-87AA-CC06FF5A7BF8}" destId="{ACA07BFC-BA47-40EE-90C0-FBD77E3174B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173841-C9F9-4765-A8D7-F29060F3C461}" type="doc">
      <dgm:prSet loTypeId="urn:microsoft.com/office/officeart/2005/8/layout/pList2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71C045D-29E9-418B-8726-3CA404EB0776}">
      <dgm:prSet phldrT="[Texto]"/>
      <dgm:spPr/>
      <dgm:t>
        <a:bodyPr/>
        <a:lstStyle/>
        <a:p>
          <a:endParaRPr lang="es-EC" sz="1900" dirty="0"/>
        </a:p>
      </dgm:t>
    </dgm:pt>
    <dgm:pt modelId="{7FA60AF0-AE99-4552-926C-72A44F00C2F5}" type="parTrans" cxnId="{FDC23653-E746-4A27-8FB1-9574C1F3AA99}">
      <dgm:prSet/>
      <dgm:spPr/>
      <dgm:t>
        <a:bodyPr/>
        <a:lstStyle/>
        <a:p>
          <a:endParaRPr lang="es-EC"/>
        </a:p>
      </dgm:t>
    </dgm:pt>
    <dgm:pt modelId="{34A0535F-891B-4174-A3D7-A4CD96993756}" type="sibTrans" cxnId="{FDC23653-E746-4A27-8FB1-9574C1F3AA99}">
      <dgm:prSet/>
      <dgm:spPr/>
      <dgm:t>
        <a:bodyPr/>
        <a:lstStyle/>
        <a:p>
          <a:endParaRPr lang="es-EC"/>
        </a:p>
      </dgm:t>
    </dgm:pt>
    <dgm:pt modelId="{E0EEE4D5-E26D-497B-881D-986C583B4941}">
      <dgm:prSet phldrT="[Texto]" custT="1"/>
      <dgm:spPr/>
      <dgm:t>
        <a:bodyPr/>
        <a:lstStyle/>
        <a:p>
          <a:r>
            <a:rPr lang="es-EC" sz="2000" i="0" dirty="0" err="1"/>
            <a:t>Always</a:t>
          </a:r>
          <a:r>
            <a:rPr lang="es-EC" sz="2000" i="0" dirty="0"/>
            <a:t> use a </a:t>
          </a:r>
          <a:r>
            <a:rPr lang="es-EC" sz="2000" i="0" u="none" dirty="0" err="1"/>
            <a:t>period</a:t>
          </a:r>
          <a:r>
            <a:rPr lang="es-EC" sz="2000" i="0" u="none" dirty="0"/>
            <a:t> </a:t>
          </a:r>
          <a:r>
            <a:rPr lang="es-EC" sz="2000" i="0" dirty="0" err="1"/>
            <a:t>or</a:t>
          </a:r>
          <a:r>
            <a:rPr lang="es-EC" sz="2000" i="0" dirty="0"/>
            <a:t> </a:t>
          </a:r>
          <a:r>
            <a:rPr lang="es-EC" sz="2000" i="0" dirty="0" err="1"/>
            <a:t>semicolon</a:t>
          </a:r>
          <a:r>
            <a:rPr lang="es-EC" sz="2000" i="0" dirty="0"/>
            <a:t> </a:t>
          </a:r>
          <a:r>
            <a:rPr lang="es-EC" sz="2000" i="0" dirty="0" err="1"/>
            <a:t>before</a:t>
          </a:r>
          <a:r>
            <a:rPr lang="es-EC" sz="2000" i="0" dirty="0"/>
            <a:t> </a:t>
          </a:r>
          <a:r>
            <a:rPr lang="es-EC" sz="2000" i="0" dirty="0" err="1"/>
            <a:t>the</a:t>
          </a:r>
          <a:r>
            <a:rPr lang="es-EC" sz="2000" i="0" dirty="0"/>
            <a:t> </a:t>
          </a:r>
          <a:r>
            <a:rPr lang="es-EC" sz="2000" i="0" dirty="0" err="1"/>
            <a:t>conjunctive</a:t>
          </a:r>
          <a:r>
            <a:rPr lang="es-EC" sz="2000" i="0" dirty="0"/>
            <a:t> </a:t>
          </a:r>
          <a:r>
            <a:rPr lang="es-EC" sz="2000" i="0" dirty="0" err="1"/>
            <a:t>adverb</a:t>
          </a:r>
          <a:r>
            <a:rPr lang="es-EC" sz="2000" i="0" dirty="0"/>
            <a:t> </a:t>
          </a:r>
          <a:r>
            <a:rPr lang="es-EC" sz="2000" i="0" dirty="0" err="1"/>
            <a:t>when</a:t>
          </a:r>
          <a:r>
            <a:rPr lang="es-EC" sz="2000" i="0" dirty="0"/>
            <a:t> </a:t>
          </a:r>
          <a:r>
            <a:rPr lang="es-EC" sz="2000" i="0" dirty="0" err="1"/>
            <a:t>separating</a:t>
          </a:r>
          <a:r>
            <a:rPr lang="es-EC" sz="2000" i="0" dirty="0"/>
            <a:t> </a:t>
          </a:r>
          <a:r>
            <a:rPr lang="es-EC" sz="2000" i="0" dirty="0" err="1"/>
            <a:t>two</a:t>
          </a:r>
          <a:r>
            <a:rPr lang="es-EC" sz="2000" i="0" dirty="0"/>
            <a:t> </a:t>
          </a:r>
          <a:r>
            <a:rPr lang="es-EC" sz="2000" i="0" dirty="0" err="1"/>
            <a:t>independent</a:t>
          </a:r>
          <a:r>
            <a:rPr lang="es-EC" sz="2000" i="0" dirty="0"/>
            <a:t> </a:t>
          </a:r>
          <a:r>
            <a:rPr lang="es-EC" sz="2000" i="0" dirty="0" err="1"/>
            <a:t>clauses</a:t>
          </a:r>
          <a:r>
            <a:rPr lang="es-EC" sz="2000" i="0" dirty="0"/>
            <a:t>. </a:t>
          </a:r>
          <a:r>
            <a:rPr lang="es-EC" sz="2000" i="0" dirty="0" err="1"/>
            <a:t>Conjunctive</a:t>
          </a:r>
          <a:r>
            <a:rPr lang="es-EC" sz="2000" i="0" dirty="0"/>
            <a:t> </a:t>
          </a:r>
          <a:r>
            <a:rPr lang="es-EC" sz="2000" i="0" dirty="0" err="1"/>
            <a:t>adverbs</a:t>
          </a:r>
          <a:r>
            <a:rPr lang="es-EC" sz="2000" i="0" dirty="0"/>
            <a:t> are </a:t>
          </a:r>
          <a:r>
            <a:rPr lang="es-EC" sz="2000" i="0" dirty="0" err="1"/>
            <a:t>not</a:t>
          </a:r>
          <a:r>
            <a:rPr lang="es-EC" sz="2000" i="0" dirty="0"/>
            <a:t> </a:t>
          </a:r>
          <a:r>
            <a:rPr lang="es-EC" sz="2000" i="0" dirty="0" err="1"/>
            <a:t>strong</a:t>
          </a:r>
          <a:r>
            <a:rPr lang="es-EC" sz="2000" i="0" dirty="0"/>
            <a:t> </a:t>
          </a:r>
          <a:r>
            <a:rPr lang="es-EC" sz="2000" i="0" dirty="0" err="1"/>
            <a:t>enough</a:t>
          </a:r>
          <a:r>
            <a:rPr lang="es-EC" sz="2000" i="0" dirty="0"/>
            <a:t> </a:t>
          </a:r>
          <a:r>
            <a:rPr lang="es-EC" sz="2000" i="0" dirty="0" err="1"/>
            <a:t>to</a:t>
          </a:r>
          <a:r>
            <a:rPr lang="es-EC" sz="2000" i="0" dirty="0"/>
            <a:t> </a:t>
          </a:r>
          <a:r>
            <a:rPr lang="es-EC" sz="2000" i="0" dirty="0" err="1"/>
            <a:t>join</a:t>
          </a:r>
          <a:r>
            <a:rPr lang="es-EC" sz="2000" i="0" dirty="0"/>
            <a:t> </a:t>
          </a:r>
          <a:r>
            <a:rPr lang="es-EC" sz="2000" i="0" dirty="0" err="1"/>
            <a:t>independent</a:t>
          </a:r>
          <a:r>
            <a:rPr lang="es-EC" sz="2000" i="0" dirty="0"/>
            <a:t> </a:t>
          </a:r>
          <a:r>
            <a:rPr lang="es-EC" sz="2000" i="0" dirty="0" err="1"/>
            <a:t>clauses</a:t>
          </a:r>
          <a:r>
            <a:rPr lang="es-EC" sz="2000" i="0" dirty="0"/>
            <a:t> </a:t>
          </a:r>
          <a:r>
            <a:rPr lang="es-EC" sz="2000" i="0" dirty="0" err="1"/>
            <a:t>without</a:t>
          </a:r>
          <a:r>
            <a:rPr lang="es-EC" sz="2000" i="0" dirty="0"/>
            <a:t> </a:t>
          </a:r>
          <a:r>
            <a:rPr lang="es-EC" sz="2000" i="0" dirty="0" err="1"/>
            <a:t>supporting</a:t>
          </a:r>
          <a:r>
            <a:rPr lang="es-EC" sz="2000" i="0" dirty="0"/>
            <a:t> </a:t>
          </a:r>
          <a:r>
            <a:rPr lang="es-EC" sz="2000" i="0" dirty="0" err="1"/>
            <a:t>punctuation</a:t>
          </a:r>
          <a:r>
            <a:rPr lang="es-EC" sz="2000" i="0" dirty="0"/>
            <a:t>.</a:t>
          </a:r>
        </a:p>
      </dgm:t>
    </dgm:pt>
    <dgm:pt modelId="{0C7239C1-56DF-4E9B-827F-A8769F0E0EBA}" type="parTrans" cxnId="{5C553B4B-7F08-474F-AAF7-F2896A0F06CB}">
      <dgm:prSet/>
      <dgm:spPr/>
      <dgm:t>
        <a:bodyPr/>
        <a:lstStyle/>
        <a:p>
          <a:endParaRPr lang="es-EC"/>
        </a:p>
      </dgm:t>
    </dgm:pt>
    <dgm:pt modelId="{5D45E987-B54A-4013-805B-D4AAD5499C24}" type="sibTrans" cxnId="{5C553B4B-7F08-474F-AAF7-F2896A0F06CB}">
      <dgm:prSet/>
      <dgm:spPr/>
      <dgm:t>
        <a:bodyPr/>
        <a:lstStyle/>
        <a:p>
          <a:endParaRPr lang="es-EC"/>
        </a:p>
      </dgm:t>
    </dgm:pt>
    <dgm:pt modelId="{F1817347-BE6E-4E70-9459-6AC1B358C771}">
      <dgm:prSet phldrT="[Texto]" custT="1"/>
      <dgm:spPr/>
      <dgm:t>
        <a:bodyPr/>
        <a:lstStyle/>
        <a:p>
          <a:r>
            <a:rPr lang="es-EC" sz="2400" i="0" dirty="0"/>
            <a:t>Use a comma if a </a:t>
          </a:r>
          <a:r>
            <a:rPr lang="es-EC" sz="2400" b="1" i="0" dirty="0">
              <a:hlinkClick xmlns:r="http://schemas.openxmlformats.org/officeDocument/2006/relationships" r:id="rId1" tooltip="Conjunction"/>
            </a:rPr>
            <a:t>conjunction</a:t>
          </a:r>
          <a:r>
            <a:rPr lang="es-EC" sz="2400" i="0" dirty="0"/>
            <a:t> such as and, but, or, or so appears between the conjunctive adverb and the first clause</a:t>
          </a:r>
        </a:p>
      </dgm:t>
    </dgm:pt>
    <dgm:pt modelId="{1A365685-9009-4A5A-8105-D10D38A4F5D4}" type="parTrans" cxnId="{42630717-0EB6-4CB6-8517-B09454460A05}">
      <dgm:prSet/>
      <dgm:spPr/>
      <dgm:t>
        <a:bodyPr/>
        <a:lstStyle/>
        <a:p>
          <a:endParaRPr lang="es-EC"/>
        </a:p>
      </dgm:t>
    </dgm:pt>
    <dgm:pt modelId="{DEF41AD6-A37E-41BD-B2BE-D6AA8F16D934}" type="sibTrans" cxnId="{42630717-0EB6-4CB6-8517-B09454460A05}">
      <dgm:prSet/>
      <dgm:spPr/>
      <dgm:t>
        <a:bodyPr/>
        <a:lstStyle/>
        <a:p>
          <a:endParaRPr lang="es-EC"/>
        </a:p>
      </dgm:t>
    </dgm:pt>
    <dgm:pt modelId="{A13762EE-4037-4208-8BEE-FCFDAC785D95}">
      <dgm:prSet phldrT="[Texto]" phldr="1"/>
      <dgm:spPr/>
      <dgm:t>
        <a:bodyPr/>
        <a:lstStyle/>
        <a:p>
          <a:endParaRPr lang="es-EC" sz="2200" dirty="0"/>
        </a:p>
      </dgm:t>
    </dgm:pt>
    <dgm:pt modelId="{23D97787-BB63-4F43-A3A1-467B37CA517C}" type="parTrans" cxnId="{C5269DD0-533F-4B81-A461-C440CB0F3B1E}">
      <dgm:prSet/>
      <dgm:spPr/>
      <dgm:t>
        <a:bodyPr/>
        <a:lstStyle/>
        <a:p>
          <a:endParaRPr lang="es-EC"/>
        </a:p>
      </dgm:t>
    </dgm:pt>
    <dgm:pt modelId="{DF285894-4B0D-47BC-87A1-57D2A9482F64}" type="sibTrans" cxnId="{C5269DD0-533F-4B81-A461-C440CB0F3B1E}">
      <dgm:prSet/>
      <dgm:spPr/>
      <dgm:t>
        <a:bodyPr/>
        <a:lstStyle/>
        <a:p>
          <a:endParaRPr lang="es-EC"/>
        </a:p>
      </dgm:t>
    </dgm:pt>
    <dgm:pt modelId="{D08E9548-1E85-4024-9792-1DC08050BF6C}">
      <dgm:prSet phldrT="[Texto]" custT="1"/>
      <dgm:spPr/>
      <dgm:t>
        <a:bodyPr/>
        <a:lstStyle/>
        <a:p>
          <a:r>
            <a:rPr lang="es-EC" sz="2000" b="0" i="0" dirty="0" err="1"/>
            <a:t>If</a:t>
          </a:r>
          <a:r>
            <a:rPr lang="es-EC" sz="2000" b="0" i="0" dirty="0"/>
            <a:t> a </a:t>
          </a:r>
          <a:r>
            <a:rPr lang="es-EC" sz="2000" b="0" i="0" dirty="0" err="1"/>
            <a:t>conjunctive</a:t>
          </a:r>
          <a:r>
            <a:rPr lang="es-EC" sz="2000" b="0" i="0" dirty="0"/>
            <a:t> </a:t>
          </a:r>
          <a:r>
            <a:rPr lang="es-EC" sz="2000" b="0" i="0" dirty="0" err="1"/>
            <a:t>adverb</a:t>
          </a:r>
          <a:r>
            <a:rPr lang="es-EC" sz="2000" b="0" i="0" dirty="0"/>
            <a:t> </a:t>
          </a:r>
          <a:r>
            <a:rPr lang="es-EC" sz="2000" b="0" i="0" dirty="0" err="1"/>
            <a:t>appears</a:t>
          </a:r>
          <a:r>
            <a:rPr lang="es-EC" sz="2000" b="0" i="0" dirty="0"/>
            <a:t> in </a:t>
          </a:r>
          <a:r>
            <a:rPr lang="es-EC" sz="2000" b="0" i="0" dirty="0" err="1"/>
            <a:t>the</a:t>
          </a:r>
          <a:r>
            <a:rPr lang="es-EC" sz="2000" b="0" i="0" dirty="0"/>
            <a:t> </a:t>
          </a:r>
          <a:r>
            <a:rPr lang="es-EC" sz="2000" b="0" i="0" dirty="0" err="1"/>
            <a:t>middle</a:t>
          </a:r>
          <a:r>
            <a:rPr lang="es-EC" sz="2000" b="0" i="0" dirty="0"/>
            <a:t> of a </a:t>
          </a:r>
          <a:r>
            <a:rPr lang="es-EC" sz="2000" b="0" i="0" dirty="0" err="1"/>
            <a:t>clause</a:t>
          </a:r>
          <a:r>
            <a:rPr lang="es-EC" sz="2000" b="0" i="0" dirty="0"/>
            <a:t>, </a:t>
          </a:r>
          <a:r>
            <a:rPr lang="es-EC" sz="2000" b="0" i="0" dirty="0" err="1"/>
            <a:t>it</a:t>
          </a:r>
          <a:r>
            <a:rPr lang="es-EC" sz="2000" b="0" i="0" dirty="0"/>
            <a:t> </a:t>
          </a:r>
          <a:r>
            <a:rPr lang="es-EC" sz="2000" b="0" i="0" dirty="0" err="1"/>
            <a:t>should</a:t>
          </a:r>
          <a:r>
            <a:rPr lang="es-EC" sz="2000" b="0" i="0" dirty="0"/>
            <a:t> be </a:t>
          </a:r>
          <a:r>
            <a:rPr lang="es-EC" sz="2000" b="0" i="0" dirty="0" err="1"/>
            <a:t>enclosed</a:t>
          </a:r>
          <a:r>
            <a:rPr lang="es-EC" sz="2000" b="0" i="0" dirty="0"/>
            <a:t> in </a:t>
          </a:r>
          <a:r>
            <a:rPr lang="es-EC" sz="2000" b="0" i="0" dirty="0" err="1">
              <a:hlinkClick xmlns:r="http://schemas.openxmlformats.org/officeDocument/2006/relationships" r:id="rId2"/>
            </a:rPr>
            <a:t>commas</a:t>
          </a:r>
          <a:r>
            <a:rPr lang="es-EC" sz="2000" b="0" i="0" dirty="0"/>
            <a:t> </a:t>
          </a:r>
          <a:r>
            <a:rPr lang="es-EC" sz="2000" b="0" i="0" dirty="0" err="1"/>
            <a:t>most</a:t>
          </a:r>
          <a:r>
            <a:rPr lang="es-EC" sz="2000" b="0" i="0" dirty="0"/>
            <a:t> of </a:t>
          </a:r>
          <a:r>
            <a:rPr lang="es-EC" sz="2000" b="0" i="0" dirty="0" err="1"/>
            <a:t>the</a:t>
          </a:r>
          <a:r>
            <a:rPr lang="es-EC" sz="2000" b="0" i="0" dirty="0"/>
            <a:t> time. </a:t>
          </a:r>
          <a:r>
            <a:rPr lang="es-EC" sz="2000" b="0" i="0" dirty="0" err="1"/>
            <a:t>This</a:t>
          </a:r>
          <a:r>
            <a:rPr lang="es-EC" sz="2000" b="0" i="0" dirty="0"/>
            <a:t> </a:t>
          </a:r>
          <a:r>
            <a:rPr lang="es-EC" sz="2000" b="0" i="0" dirty="0" err="1"/>
            <a:t>is</a:t>
          </a:r>
          <a:r>
            <a:rPr lang="es-EC" sz="2000" b="0" i="0" dirty="0"/>
            <a:t> </a:t>
          </a:r>
          <a:r>
            <a:rPr lang="es-EC" sz="2000" b="0" i="0" dirty="0" err="1"/>
            <a:t>not</a:t>
          </a:r>
          <a:r>
            <a:rPr lang="es-EC" sz="2000" b="0" i="0" dirty="0"/>
            <a:t> </a:t>
          </a:r>
          <a:r>
            <a:rPr lang="es-EC" sz="2000" b="0" i="0" dirty="0" err="1"/>
            <a:t>an</a:t>
          </a:r>
          <a:r>
            <a:rPr lang="es-EC" sz="2000" b="0" i="0" dirty="0"/>
            <a:t> </a:t>
          </a:r>
          <a:r>
            <a:rPr lang="es-EC" sz="2000" b="0" i="0" dirty="0" err="1"/>
            <a:t>absolute</a:t>
          </a:r>
          <a:r>
            <a:rPr lang="es-EC" sz="2000" b="0" i="0" dirty="0"/>
            <a:t> rule and </a:t>
          </a:r>
          <a:r>
            <a:rPr lang="es-EC" sz="2000" b="0" i="0" dirty="0" err="1"/>
            <a:t>does</a:t>
          </a:r>
          <a:r>
            <a:rPr lang="es-EC" sz="2000" b="0" i="0" dirty="0"/>
            <a:t> </a:t>
          </a:r>
          <a:r>
            <a:rPr lang="es-EC" sz="2000" b="0" i="0" dirty="0" err="1"/>
            <a:t>not</a:t>
          </a:r>
          <a:r>
            <a:rPr lang="es-EC" sz="2000" b="0" i="0" dirty="0"/>
            <a:t> </a:t>
          </a:r>
          <a:r>
            <a:rPr lang="es-EC" sz="2000" b="0" i="0" dirty="0" err="1"/>
            <a:t>normally</a:t>
          </a:r>
          <a:r>
            <a:rPr lang="es-EC" sz="2000" b="0" i="0" dirty="0"/>
            <a:t> </a:t>
          </a:r>
          <a:r>
            <a:rPr lang="es-EC" sz="2000" b="0" i="0" dirty="0" err="1"/>
            <a:t>apply</a:t>
          </a:r>
          <a:r>
            <a:rPr lang="es-EC" sz="2000" b="0" i="0" dirty="0"/>
            <a:t> </a:t>
          </a:r>
          <a:r>
            <a:rPr lang="es-EC" sz="2000" b="0" i="0" dirty="0" err="1"/>
            <a:t>to</a:t>
          </a:r>
          <a:r>
            <a:rPr lang="es-EC" sz="2000" b="0" i="0" dirty="0"/>
            <a:t> short </a:t>
          </a:r>
          <a:r>
            <a:rPr lang="es-EC" sz="2000" b="0" i="0" dirty="0" err="1"/>
            <a:t>clauses</a:t>
          </a:r>
          <a:r>
            <a:rPr lang="es-EC" sz="2000" b="0" i="0" dirty="0"/>
            <a:t>”.</a:t>
          </a:r>
        </a:p>
      </dgm:t>
    </dgm:pt>
    <dgm:pt modelId="{784A0C57-DBF5-45BE-9F24-A7B4C8113089}" type="parTrans" cxnId="{6DBF539D-04AC-480A-9C1F-3C7CC5E7C91C}">
      <dgm:prSet/>
      <dgm:spPr/>
      <dgm:t>
        <a:bodyPr/>
        <a:lstStyle/>
        <a:p>
          <a:endParaRPr lang="es-EC"/>
        </a:p>
      </dgm:t>
    </dgm:pt>
    <dgm:pt modelId="{EF273978-AE55-42F6-9AA4-456E261A82E9}" type="sibTrans" cxnId="{6DBF539D-04AC-480A-9C1F-3C7CC5E7C91C}">
      <dgm:prSet/>
      <dgm:spPr/>
      <dgm:t>
        <a:bodyPr/>
        <a:lstStyle/>
        <a:p>
          <a:endParaRPr lang="es-EC"/>
        </a:p>
      </dgm:t>
    </dgm:pt>
    <dgm:pt modelId="{9493B2A6-491A-49EF-AA1F-B16605A74E1D}">
      <dgm:prSet phldrT="[Texto]"/>
      <dgm:spPr/>
      <dgm:t>
        <a:bodyPr/>
        <a:lstStyle/>
        <a:p>
          <a:r>
            <a:rPr lang="es-EC" sz="2500">
              <a:solidFill>
                <a:schemeClr val="accent1">
                  <a:lumMod val="60000"/>
                  <a:lumOff val="40000"/>
                </a:schemeClr>
              </a:solidFill>
            </a:rPr>
            <a:t>5</a:t>
          </a:r>
          <a:endParaRPr lang="es-EC" sz="25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6104222-B4F5-46F4-95CF-42A68DFD1E62}" type="sibTrans" cxnId="{DB68197A-9F91-451F-8BA7-F3B712E50826}">
      <dgm:prSet/>
      <dgm:spPr/>
      <dgm:t>
        <a:bodyPr/>
        <a:lstStyle/>
        <a:p>
          <a:endParaRPr lang="es-EC"/>
        </a:p>
      </dgm:t>
    </dgm:pt>
    <dgm:pt modelId="{01C763FE-C369-4805-8A94-5ACD26E0901B}" type="parTrans" cxnId="{DB68197A-9F91-451F-8BA7-F3B712E50826}">
      <dgm:prSet/>
      <dgm:spPr/>
      <dgm:t>
        <a:bodyPr/>
        <a:lstStyle/>
        <a:p>
          <a:endParaRPr lang="es-EC"/>
        </a:p>
      </dgm:t>
    </dgm:pt>
    <dgm:pt modelId="{547F2EE2-89C4-47B1-8250-EF91813ECEED}" type="pres">
      <dgm:prSet presAssocID="{4D173841-C9F9-4765-A8D7-F29060F3C461}" presName="Name0" presStyleCnt="0">
        <dgm:presLayoutVars>
          <dgm:dir/>
          <dgm:resizeHandles val="exact"/>
        </dgm:presLayoutVars>
      </dgm:prSet>
      <dgm:spPr/>
    </dgm:pt>
    <dgm:pt modelId="{D08EF43F-4315-47ED-AC15-972F6DB655CF}" type="pres">
      <dgm:prSet presAssocID="{4D173841-C9F9-4765-A8D7-F29060F3C461}" presName="bkgdShp" presStyleLbl="alignAccFollowNode1" presStyleIdx="0" presStyleCnt="1" custScaleY="72097" custLinFactNeighborY="-11931"/>
      <dgm:spPr/>
    </dgm:pt>
    <dgm:pt modelId="{34182996-B892-453C-ACDF-88D421EFAFB7}" type="pres">
      <dgm:prSet presAssocID="{4D173841-C9F9-4765-A8D7-F29060F3C461}" presName="linComp" presStyleCnt="0"/>
      <dgm:spPr/>
    </dgm:pt>
    <dgm:pt modelId="{0CB3F753-C779-4255-A02D-849175FA3A75}" type="pres">
      <dgm:prSet presAssocID="{271C045D-29E9-418B-8726-3CA404EB0776}" presName="compNode" presStyleCnt="0"/>
      <dgm:spPr/>
    </dgm:pt>
    <dgm:pt modelId="{044F0553-8E51-4838-89DB-29BCE37CAE9E}" type="pres">
      <dgm:prSet presAssocID="{271C045D-29E9-418B-8726-3CA404EB0776}" presName="node" presStyleLbl="node1" presStyleIdx="0" presStyleCnt="3" custScaleY="120365" custLinFactNeighborX="-834" custLinFactNeighborY="-4995">
        <dgm:presLayoutVars>
          <dgm:bulletEnabled val="1"/>
        </dgm:presLayoutVars>
      </dgm:prSet>
      <dgm:spPr/>
    </dgm:pt>
    <dgm:pt modelId="{18249797-688E-4AEF-A620-FD9D418EFE41}" type="pres">
      <dgm:prSet presAssocID="{271C045D-29E9-418B-8726-3CA404EB0776}" presName="invisiNode" presStyleLbl="node1" presStyleIdx="0" presStyleCnt="3"/>
      <dgm:spPr/>
    </dgm:pt>
    <dgm:pt modelId="{8F6CB730-0DC7-4661-BAFC-5AA4780C0A4B}" type="pres">
      <dgm:prSet presAssocID="{271C045D-29E9-418B-8726-3CA404EB0776}" presName="imagNode" presStyleLbl="fgImgPlace1" presStyleIdx="0" presStyleCnt="3" custScaleY="9164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4A4C471A-128B-452E-9668-E846722BFE52}" type="pres">
      <dgm:prSet presAssocID="{34A0535F-891B-4174-A3D7-A4CD96993756}" presName="sibTrans" presStyleLbl="sibTrans2D1" presStyleIdx="0" presStyleCnt="0"/>
      <dgm:spPr/>
    </dgm:pt>
    <dgm:pt modelId="{724721BA-8DD6-45E2-BDEF-43A147972BD6}" type="pres">
      <dgm:prSet presAssocID="{9493B2A6-491A-49EF-AA1F-B16605A74E1D}" presName="compNode" presStyleCnt="0"/>
      <dgm:spPr/>
    </dgm:pt>
    <dgm:pt modelId="{616450DB-A904-41E6-A8DA-CCC8411B84D9}" type="pres">
      <dgm:prSet presAssocID="{9493B2A6-491A-49EF-AA1F-B16605A74E1D}" presName="node" presStyleLbl="node1" presStyleIdx="1" presStyleCnt="3" custScaleX="108779" custScaleY="119369" custLinFactNeighborX="417" custLinFactNeighborY="-1580">
        <dgm:presLayoutVars>
          <dgm:bulletEnabled val="1"/>
        </dgm:presLayoutVars>
      </dgm:prSet>
      <dgm:spPr/>
    </dgm:pt>
    <dgm:pt modelId="{CC98F59A-9BAB-4371-A47F-4D3ACA296514}" type="pres">
      <dgm:prSet presAssocID="{9493B2A6-491A-49EF-AA1F-B16605A74E1D}" presName="invisiNode" presStyleLbl="node1" presStyleIdx="1" presStyleCnt="3"/>
      <dgm:spPr/>
    </dgm:pt>
    <dgm:pt modelId="{689AAF78-1516-49AF-BC9D-CAE07FEEFC63}" type="pres">
      <dgm:prSet presAssocID="{9493B2A6-491A-49EF-AA1F-B16605A74E1D}" presName="imagNode" presStyleLbl="fgImgPlace1" presStyleIdx="1" presStyleCnt="3" custLinFactNeighborY="-789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23E6A6B7-3DF9-4794-8C7A-27FD7778E956}" type="pres">
      <dgm:prSet presAssocID="{96104222-B4F5-46F4-95CF-42A68DFD1E62}" presName="sibTrans" presStyleLbl="sibTrans2D1" presStyleIdx="0" presStyleCnt="0"/>
      <dgm:spPr/>
    </dgm:pt>
    <dgm:pt modelId="{82D80F70-879E-4C9B-9FAD-ABDA0AB10CBC}" type="pres">
      <dgm:prSet presAssocID="{A13762EE-4037-4208-8BEE-FCFDAC785D95}" presName="compNode" presStyleCnt="0"/>
      <dgm:spPr/>
    </dgm:pt>
    <dgm:pt modelId="{97A8A124-7580-4C26-BD97-670C3AF2ED6C}" type="pres">
      <dgm:prSet presAssocID="{A13762EE-4037-4208-8BEE-FCFDAC785D95}" presName="node" presStyleLbl="node1" presStyleIdx="2" presStyleCnt="3" custScaleY="116527" custLinFactNeighborY="-5385">
        <dgm:presLayoutVars>
          <dgm:bulletEnabled val="1"/>
        </dgm:presLayoutVars>
      </dgm:prSet>
      <dgm:spPr/>
    </dgm:pt>
    <dgm:pt modelId="{63A3B790-FBA1-4BCC-BADF-229382470AF2}" type="pres">
      <dgm:prSet presAssocID="{A13762EE-4037-4208-8BEE-FCFDAC785D95}" presName="invisiNode" presStyleLbl="node1" presStyleIdx="2" presStyleCnt="3"/>
      <dgm:spPr/>
    </dgm:pt>
    <dgm:pt modelId="{F77DF7C3-0968-480E-9A6A-2C73A1F1C147}" type="pres">
      <dgm:prSet presAssocID="{A13762EE-4037-4208-8BEE-FCFDAC785D95}" presName="imagNode" presStyleLbl="fgImgPlace1" presStyleIdx="2" presStyleCnt="3" custLinFactNeighborY="-11668"/>
      <dgm:spPr/>
    </dgm:pt>
  </dgm:ptLst>
  <dgm:cxnLst>
    <dgm:cxn modelId="{42630717-0EB6-4CB6-8517-B09454460A05}" srcId="{9493B2A6-491A-49EF-AA1F-B16605A74E1D}" destId="{F1817347-BE6E-4E70-9459-6AC1B358C771}" srcOrd="0" destOrd="0" parTransId="{1A365685-9009-4A5A-8105-D10D38A4F5D4}" sibTransId="{DEF41AD6-A37E-41BD-B2BE-D6AA8F16D934}"/>
    <dgm:cxn modelId="{5127483E-59B2-49AA-8CA8-2260A3180112}" type="presOf" srcId="{271C045D-29E9-418B-8726-3CA404EB0776}" destId="{044F0553-8E51-4838-89DB-29BCE37CAE9E}" srcOrd="0" destOrd="0" presId="urn:microsoft.com/office/officeart/2005/8/layout/pList2"/>
    <dgm:cxn modelId="{5C553B4B-7F08-474F-AAF7-F2896A0F06CB}" srcId="{271C045D-29E9-418B-8726-3CA404EB0776}" destId="{E0EEE4D5-E26D-497B-881D-986C583B4941}" srcOrd="0" destOrd="0" parTransId="{0C7239C1-56DF-4E9B-827F-A8769F0E0EBA}" sibTransId="{5D45E987-B54A-4013-805B-D4AAD5499C24}"/>
    <dgm:cxn modelId="{77F0F44F-8BA4-419B-AA7B-B5BB0376427E}" type="presOf" srcId="{96104222-B4F5-46F4-95CF-42A68DFD1E62}" destId="{23E6A6B7-3DF9-4794-8C7A-27FD7778E956}" srcOrd="0" destOrd="0" presId="urn:microsoft.com/office/officeart/2005/8/layout/pList2"/>
    <dgm:cxn modelId="{FDC23653-E746-4A27-8FB1-9574C1F3AA99}" srcId="{4D173841-C9F9-4765-A8D7-F29060F3C461}" destId="{271C045D-29E9-418B-8726-3CA404EB0776}" srcOrd="0" destOrd="0" parTransId="{7FA60AF0-AE99-4552-926C-72A44F00C2F5}" sibTransId="{34A0535F-891B-4174-A3D7-A4CD96993756}"/>
    <dgm:cxn modelId="{C0DEA461-8BBD-4AE5-B90D-51082943A6FA}" type="presOf" srcId="{F1817347-BE6E-4E70-9459-6AC1B358C771}" destId="{616450DB-A904-41E6-A8DA-CCC8411B84D9}" srcOrd="0" destOrd="1" presId="urn:microsoft.com/office/officeart/2005/8/layout/pList2"/>
    <dgm:cxn modelId="{FBCDEE64-E4A8-4FB4-9558-1C0FA6689520}" type="presOf" srcId="{D08E9548-1E85-4024-9792-1DC08050BF6C}" destId="{97A8A124-7580-4C26-BD97-670C3AF2ED6C}" srcOrd="0" destOrd="1" presId="urn:microsoft.com/office/officeart/2005/8/layout/pList2"/>
    <dgm:cxn modelId="{B067C171-0E41-42E7-9C4A-DE3463A54D20}" type="presOf" srcId="{E0EEE4D5-E26D-497B-881D-986C583B4941}" destId="{044F0553-8E51-4838-89DB-29BCE37CAE9E}" srcOrd="0" destOrd="1" presId="urn:microsoft.com/office/officeart/2005/8/layout/pList2"/>
    <dgm:cxn modelId="{DB68197A-9F91-451F-8BA7-F3B712E50826}" srcId="{4D173841-C9F9-4765-A8D7-F29060F3C461}" destId="{9493B2A6-491A-49EF-AA1F-B16605A74E1D}" srcOrd="1" destOrd="0" parTransId="{01C763FE-C369-4805-8A94-5ACD26E0901B}" sibTransId="{96104222-B4F5-46F4-95CF-42A68DFD1E62}"/>
    <dgm:cxn modelId="{D9A3439A-788E-4C68-B746-14FCF20D46D2}" type="presOf" srcId="{A13762EE-4037-4208-8BEE-FCFDAC785D95}" destId="{97A8A124-7580-4C26-BD97-670C3AF2ED6C}" srcOrd="0" destOrd="0" presId="urn:microsoft.com/office/officeart/2005/8/layout/pList2"/>
    <dgm:cxn modelId="{6DBF539D-04AC-480A-9C1F-3C7CC5E7C91C}" srcId="{A13762EE-4037-4208-8BEE-FCFDAC785D95}" destId="{D08E9548-1E85-4024-9792-1DC08050BF6C}" srcOrd="0" destOrd="0" parTransId="{784A0C57-DBF5-45BE-9F24-A7B4C8113089}" sibTransId="{EF273978-AE55-42F6-9AA4-456E261A82E9}"/>
    <dgm:cxn modelId="{400797A9-BF02-4009-90BE-3B600398D1E6}" type="presOf" srcId="{9493B2A6-491A-49EF-AA1F-B16605A74E1D}" destId="{616450DB-A904-41E6-A8DA-CCC8411B84D9}" srcOrd="0" destOrd="0" presId="urn:microsoft.com/office/officeart/2005/8/layout/pList2"/>
    <dgm:cxn modelId="{C5269DD0-533F-4B81-A461-C440CB0F3B1E}" srcId="{4D173841-C9F9-4765-A8D7-F29060F3C461}" destId="{A13762EE-4037-4208-8BEE-FCFDAC785D95}" srcOrd="2" destOrd="0" parTransId="{23D97787-BB63-4F43-A3A1-467B37CA517C}" sibTransId="{DF285894-4B0D-47BC-87A1-57D2A9482F64}"/>
    <dgm:cxn modelId="{31F8A8D2-2383-4019-BB47-860870BF424F}" type="presOf" srcId="{4D173841-C9F9-4765-A8D7-F29060F3C461}" destId="{547F2EE2-89C4-47B1-8250-EF91813ECEED}" srcOrd="0" destOrd="0" presId="urn:microsoft.com/office/officeart/2005/8/layout/pList2"/>
    <dgm:cxn modelId="{B8EB37DF-7DA4-476D-8C26-E7FDF700565D}" type="presOf" srcId="{34A0535F-891B-4174-A3D7-A4CD96993756}" destId="{4A4C471A-128B-452E-9668-E846722BFE52}" srcOrd="0" destOrd="0" presId="urn:microsoft.com/office/officeart/2005/8/layout/pList2"/>
    <dgm:cxn modelId="{80A6C56C-F3D9-4445-9A66-31B772143C5D}" type="presParOf" srcId="{547F2EE2-89C4-47B1-8250-EF91813ECEED}" destId="{D08EF43F-4315-47ED-AC15-972F6DB655CF}" srcOrd="0" destOrd="0" presId="urn:microsoft.com/office/officeart/2005/8/layout/pList2"/>
    <dgm:cxn modelId="{4B2E2521-FD16-4142-869B-8DC93F54D5FC}" type="presParOf" srcId="{547F2EE2-89C4-47B1-8250-EF91813ECEED}" destId="{34182996-B892-453C-ACDF-88D421EFAFB7}" srcOrd="1" destOrd="0" presId="urn:microsoft.com/office/officeart/2005/8/layout/pList2"/>
    <dgm:cxn modelId="{68414287-1122-4FDE-AE83-7CF88EB062DA}" type="presParOf" srcId="{34182996-B892-453C-ACDF-88D421EFAFB7}" destId="{0CB3F753-C779-4255-A02D-849175FA3A75}" srcOrd="0" destOrd="0" presId="urn:microsoft.com/office/officeart/2005/8/layout/pList2"/>
    <dgm:cxn modelId="{962C6340-C8AF-4634-9F07-A545DB488D7E}" type="presParOf" srcId="{0CB3F753-C779-4255-A02D-849175FA3A75}" destId="{044F0553-8E51-4838-89DB-29BCE37CAE9E}" srcOrd="0" destOrd="0" presId="urn:microsoft.com/office/officeart/2005/8/layout/pList2"/>
    <dgm:cxn modelId="{663E3DF3-FFE9-4530-BA08-215EAF37A22B}" type="presParOf" srcId="{0CB3F753-C779-4255-A02D-849175FA3A75}" destId="{18249797-688E-4AEF-A620-FD9D418EFE41}" srcOrd="1" destOrd="0" presId="urn:microsoft.com/office/officeart/2005/8/layout/pList2"/>
    <dgm:cxn modelId="{AAF26D86-49B0-4E69-A5CE-7C3E2FE12BB2}" type="presParOf" srcId="{0CB3F753-C779-4255-A02D-849175FA3A75}" destId="{8F6CB730-0DC7-4661-BAFC-5AA4780C0A4B}" srcOrd="2" destOrd="0" presId="urn:microsoft.com/office/officeart/2005/8/layout/pList2"/>
    <dgm:cxn modelId="{186141F0-0D14-42DF-8C17-BCB957293921}" type="presParOf" srcId="{34182996-B892-453C-ACDF-88D421EFAFB7}" destId="{4A4C471A-128B-452E-9668-E846722BFE52}" srcOrd="1" destOrd="0" presId="urn:microsoft.com/office/officeart/2005/8/layout/pList2"/>
    <dgm:cxn modelId="{22CB58F9-2A03-4115-A86B-158D84DB1614}" type="presParOf" srcId="{34182996-B892-453C-ACDF-88D421EFAFB7}" destId="{724721BA-8DD6-45E2-BDEF-43A147972BD6}" srcOrd="2" destOrd="0" presId="urn:microsoft.com/office/officeart/2005/8/layout/pList2"/>
    <dgm:cxn modelId="{AD6399EC-7D0B-471D-BC23-C263DF4DF62C}" type="presParOf" srcId="{724721BA-8DD6-45E2-BDEF-43A147972BD6}" destId="{616450DB-A904-41E6-A8DA-CCC8411B84D9}" srcOrd="0" destOrd="0" presId="urn:microsoft.com/office/officeart/2005/8/layout/pList2"/>
    <dgm:cxn modelId="{F0A23E5D-AE88-40D6-A4A6-203235CF29C7}" type="presParOf" srcId="{724721BA-8DD6-45E2-BDEF-43A147972BD6}" destId="{CC98F59A-9BAB-4371-A47F-4D3ACA296514}" srcOrd="1" destOrd="0" presId="urn:microsoft.com/office/officeart/2005/8/layout/pList2"/>
    <dgm:cxn modelId="{19887DF6-B3CA-44DB-84AA-C7815AAEC59D}" type="presParOf" srcId="{724721BA-8DD6-45E2-BDEF-43A147972BD6}" destId="{689AAF78-1516-49AF-BC9D-CAE07FEEFC63}" srcOrd="2" destOrd="0" presId="urn:microsoft.com/office/officeart/2005/8/layout/pList2"/>
    <dgm:cxn modelId="{7C380602-9592-4867-8E3D-6750C1C220C3}" type="presParOf" srcId="{34182996-B892-453C-ACDF-88D421EFAFB7}" destId="{23E6A6B7-3DF9-4794-8C7A-27FD7778E956}" srcOrd="3" destOrd="0" presId="urn:microsoft.com/office/officeart/2005/8/layout/pList2"/>
    <dgm:cxn modelId="{5A7D7005-9CFE-4540-8F3E-1BCC01024243}" type="presParOf" srcId="{34182996-B892-453C-ACDF-88D421EFAFB7}" destId="{82D80F70-879E-4C9B-9FAD-ABDA0AB10CBC}" srcOrd="4" destOrd="0" presId="urn:microsoft.com/office/officeart/2005/8/layout/pList2"/>
    <dgm:cxn modelId="{C1503B0E-ED71-4DFB-9792-DEF480D5E401}" type="presParOf" srcId="{82D80F70-879E-4C9B-9FAD-ABDA0AB10CBC}" destId="{97A8A124-7580-4C26-BD97-670C3AF2ED6C}" srcOrd="0" destOrd="0" presId="urn:microsoft.com/office/officeart/2005/8/layout/pList2"/>
    <dgm:cxn modelId="{6D29B48B-85FF-4708-A533-D2A00534A8F8}" type="presParOf" srcId="{82D80F70-879E-4C9B-9FAD-ABDA0AB10CBC}" destId="{63A3B790-FBA1-4BCC-BADF-229382470AF2}" srcOrd="1" destOrd="0" presId="urn:microsoft.com/office/officeart/2005/8/layout/pList2"/>
    <dgm:cxn modelId="{01179066-0812-4E3B-B1E8-0ECDEBFD43FC}" type="presParOf" srcId="{82D80F70-879E-4C9B-9FAD-ABDA0AB10CBC}" destId="{F77DF7C3-0968-480E-9A6A-2C73A1F1C14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26E7EC-F946-4B11-BFD6-5F38584F0939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23501F3-922C-4AF4-AAA1-DB26172062E9}">
      <dgm:prSet phldrT="[Texto]"/>
      <dgm:spPr/>
      <dgm:t>
        <a:bodyPr/>
        <a:lstStyle/>
        <a:p>
          <a:r>
            <a:rPr lang="es-EC" b="1" dirty="0" err="1"/>
            <a:t>How</a:t>
          </a:r>
          <a:r>
            <a:rPr lang="es-EC" b="1" dirty="0"/>
            <a:t> </a:t>
          </a:r>
          <a:r>
            <a:rPr lang="es-EC" b="1" dirty="0" err="1"/>
            <a:t>to</a:t>
          </a:r>
          <a:r>
            <a:rPr lang="es-EC" b="1" dirty="0"/>
            <a:t> </a:t>
          </a:r>
          <a:r>
            <a:rPr lang="es-EC" b="1" dirty="0" err="1"/>
            <a:t>Identify</a:t>
          </a:r>
          <a:r>
            <a:rPr lang="es-EC" b="1" dirty="0"/>
            <a:t> </a:t>
          </a:r>
          <a:r>
            <a:rPr lang="es-EC" b="1" dirty="0" err="1"/>
            <a:t>Conjunctive</a:t>
          </a:r>
          <a:r>
            <a:rPr lang="es-EC" b="1" dirty="0"/>
            <a:t> </a:t>
          </a:r>
          <a:r>
            <a:rPr lang="es-EC" b="1" dirty="0" err="1"/>
            <a:t>Adverbs</a:t>
          </a:r>
          <a:r>
            <a:rPr lang="es-EC" b="1" dirty="0"/>
            <a:t>                                                                                        </a:t>
          </a:r>
          <a:endParaRPr lang="es-EC" dirty="0"/>
        </a:p>
      </dgm:t>
    </dgm:pt>
    <dgm:pt modelId="{13502A8E-7DEB-40C7-A89D-A6FF0E04FB68}" type="parTrans" cxnId="{6A651B57-E6AA-4944-B494-AD260DA2C86D}">
      <dgm:prSet/>
      <dgm:spPr/>
      <dgm:t>
        <a:bodyPr/>
        <a:lstStyle/>
        <a:p>
          <a:endParaRPr lang="es-EC"/>
        </a:p>
      </dgm:t>
    </dgm:pt>
    <dgm:pt modelId="{1DB2283B-DD17-476B-9522-C950127989E4}" type="sibTrans" cxnId="{6A651B57-E6AA-4944-B494-AD260DA2C86D}">
      <dgm:prSet/>
      <dgm:spPr/>
      <dgm:t>
        <a:bodyPr/>
        <a:lstStyle/>
        <a:p>
          <a:endParaRPr lang="es-EC"/>
        </a:p>
      </dgm:t>
    </dgm:pt>
    <dgm:pt modelId="{EC14EE0F-CD9E-4E4A-B5B1-3AC2D6EB129A}">
      <dgm:prSet phldrT="[Texto]"/>
      <dgm:spPr/>
      <dgm:t>
        <a:bodyPr/>
        <a:lstStyle/>
        <a:p>
          <a:r>
            <a:rPr lang="es-EC" b="1" dirty="0"/>
            <a:t>a </a:t>
          </a:r>
          <a:r>
            <a:rPr lang="es-EC" b="1" dirty="0" err="1"/>
            <a:t>connecting</a:t>
          </a:r>
          <a:r>
            <a:rPr lang="es-EC" b="1" dirty="0"/>
            <a:t> </a:t>
          </a:r>
          <a:r>
            <a:rPr lang="es-EC" b="1" dirty="0" err="1"/>
            <a:t>word</a:t>
          </a:r>
          <a:r>
            <a:rPr lang="es-EC" b="1" dirty="0"/>
            <a:t> </a:t>
          </a:r>
          <a:r>
            <a:rPr lang="es-EC" b="1" dirty="0" err="1"/>
            <a:t>is</a:t>
          </a:r>
          <a:r>
            <a:rPr lang="es-EC" b="1" dirty="0"/>
            <a:t> a </a:t>
          </a:r>
          <a:r>
            <a:rPr lang="es-EC" b="1" dirty="0" err="1"/>
            <a:t>conjunctive</a:t>
          </a:r>
          <a:r>
            <a:rPr lang="es-EC" b="1" dirty="0"/>
            <a:t> </a:t>
          </a:r>
          <a:r>
            <a:rPr lang="es-EC" b="1" dirty="0" err="1"/>
            <a:t>adverb</a:t>
          </a:r>
          <a:endParaRPr lang="es-EC" dirty="0"/>
        </a:p>
      </dgm:t>
    </dgm:pt>
    <dgm:pt modelId="{27F3D559-83ED-43EB-8F30-E701C7FFC86E}" type="parTrans" cxnId="{A89DCC5A-A027-4058-8CCB-F37739247E06}">
      <dgm:prSet/>
      <dgm:spPr/>
      <dgm:t>
        <a:bodyPr/>
        <a:lstStyle/>
        <a:p>
          <a:endParaRPr lang="es-EC"/>
        </a:p>
      </dgm:t>
    </dgm:pt>
    <dgm:pt modelId="{4CED7363-666A-43CF-BD6F-B2244F4289E2}" type="sibTrans" cxnId="{A89DCC5A-A027-4058-8CCB-F37739247E06}">
      <dgm:prSet/>
      <dgm:spPr/>
      <dgm:t>
        <a:bodyPr/>
        <a:lstStyle/>
        <a:p>
          <a:endParaRPr lang="es-EC"/>
        </a:p>
      </dgm:t>
    </dgm:pt>
    <dgm:pt modelId="{81DDAE90-DA7D-478B-9A20-87CFFC990B97}">
      <dgm:prSet phldrT="[Texto]"/>
      <dgm:spPr/>
      <dgm:t>
        <a:bodyPr/>
        <a:lstStyle/>
        <a:p>
          <a:r>
            <a:rPr lang="es-EC" b="1" dirty="0"/>
            <a:t>test </a:t>
          </a:r>
          <a:r>
            <a:rPr lang="es-EC" b="1" dirty="0" err="1"/>
            <a:t>by</a:t>
          </a:r>
          <a:r>
            <a:rPr lang="es-EC" b="1" dirty="0"/>
            <a:t> </a:t>
          </a:r>
          <a:r>
            <a:rPr lang="es-EC" b="1" dirty="0" err="1"/>
            <a:t>moving</a:t>
          </a:r>
          <a:r>
            <a:rPr lang="es-EC" b="1" dirty="0"/>
            <a:t> </a:t>
          </a:r>
          <a:r>
            <a:rPr lang="es-EC" b="1" dirty="0" err="1"/>
            <a:t>the</a:t>
          </a:r>
          <a:r>
            <a:rPr lang="es-EC" b="1" dirty="0"/>
            <a:t> </a:t>
          </a:r>
          <a:r>
            <a:rPr lang="es-EC" b="1" dirty="0" err="1"/>
            <a:t>connecting</a:t>
          </a:r>
          <a:r>
            <a:rPr lang="es-EC" b="1" dirty="0"/>
            <a:t> </a:t>
          </a:r>
          <a:r>
            <a:rPr lang="es-EC" b="1" dirty="0" err="1"/>
            <a:t>word</a:t>
          </a:r>
          <a:r>
            <a:rPr lang="es-EC" b="1" dirty="0"/>
            <a:t> </a:t>
          </a:r>
          <a:r>
            <a:rPr lang="es-EC" b="1" dirty="0" err="1"/>
            <a:t>to</a:t>
          </a:r>
          <a:r>
            <a:rPr lang="es-EC" b="1" dirty="0"/>
            <a:t> </a:t>
          </a:r>
          <a:r>
            <a:rPr lang="es-EC" b="1" dirty="0" err="1"/>
            <a:t>another</a:t>
          </a:r>
          <a:r>
            <a:rPr lang="es-EC" b="1" dirty="0"/>
            <a:t> place in </a:t>
          </a:r>
          <a:r>
            <a:rPr lang="es-EC" b="1" dirty="0" err="1"/>
            <a:t>the</a:t>
          </a:r>
          <a:r>
            <a:rPr lang="es-EC" b="1" dirty="0"/>
            <a:t> </a:t>
          </a:r>
          <a:r>
            <a:rPr lang="es-EC" b="1" dirty="0" err="1"/>
            <a:t>clause</a:t>
          </a:r>
          <a:endParaRPr lang="es-EC" dirty="0"/>
        </a:p>
      </dgm:t>
    </dgm:pt>
    <dgm:pt modelId="{3EF4EAAD-8DA8-43C0-9024-81D93C04E444}" type="parTrans" cxnId="{1C75B560-567F-4955-91DF-C3F804AEC0DA}">
      <dgm:prSet/>
      <dgm:spPr/>
      <dgm:t>
        <a:bodyPr/>
        <a:lstStyle/>
        <a:p>
          <a:endParaRPr lang="es-EC"/>
        </a:p>
      </dgm:t>
    </dgm:pt>
    <dgm:pt modelId="{C8C19280-63F4-4204-AA5A-24B13D702234}" type="sibTrans" cxnId="{1C75B560-567F-4955-91DF-C3F804AEC0DA}">
      <dgm:prSet/>
      <dgm:spPr/>
      <dgm:t>
        <a:bodyPr/>
        <a:lstStyle/>
        <a:p>
          <a:endParaRPr lang="es-EC"/>
        </a:p>
      </dgm:t>
    </dgm:pt>
    <dgm:pt modelId="{E5B83CE7-74F0-4FD7-9FFD-C03249D657C2}">
      <dgm:prSet phldrT="[Texto]"/>
      <dgm:spPr/>
      <dgm:t>
        <a:bodyPr/>
        <a:lstStyle/>
        <a:p>
          <a:r>
            <a:rPr lang="es-EC" b="1" dirty="0" err="1"/>
            <a:t>Conjunctive</a:t>
          </a:r>
          <a:r>
            <a:rPr lang="es-EC" b="1" dirty="0"/>
            <a:t> </a:t>
          </a:r>
          <a:r>
            <a:rPr lang="es-EC" b="1" dirty="0" err="1"/>
            <a:t>adverbs</a:t>
          </a:r>
          <a:r>
            <a:rPr lang="es-EC" b="1" dirty="0"/>
            <a:t> can be moved; </a:t>
          </a:r>
          <a:endParaRPr lang="es-EC" dirty="0"/>
        </a:p>
      </dgm:t>
    </dgm:pt>
    <dgm:pt modelId="{BEC22333-9396-4946-B0DE-8374D170A378}" type="parTrans" cxnId="{430810F2-0D22-45BC-BFE5-24D4639276A2}">
      <dgm:prSet/>
      <dgm:spPr/>
      <dgm:t>
        <a:bodyPr/>
        <a:lstStyle/>
        <a:p>
          <a:endParaRPr lang="es-EC"/>
        </a:p>
      </dgm:t>
    </dgm:pt>
    <dgm:pt modelId="{73B627CF-09B6-45C1-B278-7BCD323C0855}" type="sibTrans" cxnId="{430810F2-0D22-45BC-BFE5-24D4639276A2}">
      <dgm:prSet/>
      <dgm:spPr/>
      <dgm:t>
        <a:bodyPr/>
        <a:lstStyle/>
        <a:p>
          <a:endParaRPr lang="es-EC"/>
        </a:p>
      </dgm:t>
    </dgm:pt>
    <dgm:pt modelId="{F19FDE3B-AFEB-4C62-ACEB-BED894286662}" type="pres">
      <dgm:prSet presAssocID="{0126E7EC-F946-4B11-BFD6-5F38584F0939}" presName="composite" presStyleCnt="0">
        <dgm:presLayoutVars>
          <dgm:chMax val="1"/>
          <dgm:dir/>
          <dgm:resizeHandles val="exact"/>
        </dgm:presLayoutVars>
      </dgm:prSet>
      <dgm:spPr/>
    </dgm:pt>
    <dgm:pt modelId="{99037819-DF51-45BD-B28C-A8B624674C34}" type="pres">
      <dgm:prSet presAssocID="{123501F3-922C-4AF4-AAA1-DB26172062E9}" presName="roof" presStyleLbl="dkBgShp" presStyleIdx="0" presStyleCnt="2"/>
      <dgm:spPr/>
    </dgm:pt>
    <dgm:pt modelId="{AD9FF90F-64FC-45C2-A680-51F7D5422F40}" type="pres">
      <dgm:prSet presAssocID="{123501F3-922C-4AF4-AAA1-DB26172062E9}" presName="pillars" presStyleCnt="0"/>
      <dgm:spPr/>
    </dgm:pt>
    <dgm:pt modelId="{D9BA73AA-E74D-4F33-A2AF-1CDE33E69F5B}" type="pres">
      <dgm:prSet presAssocID="{123501F3-922C-4AF4-AAA1-DB26172062E9}" presName="pillar1" presStyleLbl="node1" presStyleIdx="0" presStyleCnt="3">
        <dgm:presLayoutVars>
          <dgm:bulletEnabled val="1"/>
        </dgm:presLayoutVars>
      </dgm:prSet>
      <dgm:spPr/>
    </dgm:pt>
    <dgm:pt modelId="{F27BB4BE-AF0B-49A3-A780-CC5B27346614}" type="pres">
      <dgm:prSet presAssocID="{81DDAE90-DA7D-478B-9A20-87CFFC990B97}" presName="pillarX" presStyleLbl="node1" presStyleIdx="1" presStyleCnt="3">
        <dgm:presLayoutVars>
          <dgm:bulletEnabled val="1"/>
        </dgm:presLayoutVars>
      </dgm:prSet>
      <dgm:spPr/>
    </dgm:pt>
    <dgm:pt modelId="{C60422BF-F175-4A11-830C-C0DDAB5EFD1B}" type="pres">
      <dgm:prSet presAssocID="{E5B83CE7-74F0-4FD7-9FFD-C03249D657C2}" presName="pillarX" presStyleLbl="node1" presStyleIdx="2" presStyleCnt="3">
        <dgm:presLayoutVars>
          <dgm:bulletEnabled val="1"/>
        </dgm:presLayoutVars>
      </dgm:prSet>
      <dgm:spPr/>
    </dgm:pt>
    <dgm:pt modelId="{4D77C7CC-9736-4942-AAF1-28F4A59FD0B3}" type="pres">
      <dgm:prSet presAssocID="{123501F3-922C-4AF4-AAA1-DB26172062E9}" presName="base" presStyleLbl="dkBgShp" presStyleIdx="1" presStyleCnt="2"/>
      <dgm:spPr/>
    </dgm:pt>
  </dgm:ptLst>
  <dgm:cxnLst>
    <dgm:cxn modelId="{D4262302-A36A-4E17-80C3-23F21D0462F3}" type="presOf" srcId="{E5B83CE7-74F0-4FD7-9FFD-C03249D657C2}" destId="{C60422BF-F175-4A11-830C-C0DDAB5EFD1B}" srcOrd="0" destOrd="0" presId="urn:microsoft.com/office/officeart/2005/8/layout/hList3"/>
    <dgm:cxn modelId="{BC5F0711-152D-48B6-A3BF-E29AF560C310}" type="presOf" srcId="{123501F3-922C-4AF4-AAA1-DB26172062E9}" destId="{99037819-DF51-45BD-B28C-A8B624674C34}" srcOrd="0" destOrd="0" presId="urn:microsoft.com/office/officeart/2005/8/layout/hList3"/>
    <dgm:cxn modelId="{09A98519-347A-4008-AE9A-56A720D22D23}" type="presOf" srcId="{0126E7EC-F946-4B11-BFD6-5F38584F0939}" destId="{F19FDE3B-AFEB-4C62-ACEB-BED894286662}" srcOrd="0" destOrd="0" presId="urn:microsoft.com/office/officeart/2005/8/layout/hList3"/>
    <dgm:cxn modelId="{6A651B57-E6AA-4944-B494-AD260DA2C86D}" srcId="{0126E7EC-F946-4B11-BFD6-5F38584F0939}" destId="{123501F3-922C-4AF4-AAA1-DB26172062E9}" srcOrd="0" destOrd="0" parTransId="{13502A8E-7DEB-40C7-A89D-A6FF0E04FB68}" sibTransId="{1DB2283B-DD17-476B-9522-C950127989E4}"/>
    <dgm:cxn modelId="{A89DCC5A-A027-4058-8CCB-F37739247E06}" srcId="{123501F3-922C-4AF4-AAA1-DB26172062E9}" destId="{EC14EE0F-CD9E-4E4A-B5B1-3AC2D6EB129A}" srcOrd="0" destOrd="0" parTransId="{27F3D559-83ED-43EB-8F30-E701C7FFC86E}" sibTransId="{4CED7363-666A-43CF-BD6F-B2244F4289E2}"/>
    <dgm:cxn modelId="{1C75B560-567F-4955-91DF-C3F804AEC0DA}" srcId="{123501F3-922C-4AF4-AAA1-DB26172062E9}" destId="{81DDAE90-DA7D-478B-9A20-87CFFC990B97}" srcOrd="1" destOrd="0" parTransId="{3EF4EAAD-8DA8-43C0-9024-81D93C04E444}" sibTransId="{C8C19280-63F4-4204-AA5A-24B13D702234}"/>
    <dgm:cxn modelId="{18CB03C7-2082-46F3-8205-DF59E77A0C54}" type="presOf" srcId="{81DDAE90-DA7D-478B-9A20-87CFFC990B97}" destId="{F27BB4BE-AF0B-49A3-A780-CC5B27346614}" srcOrd="0" destOrd="0" presId="urn:microsoft.com/office/officeart/2005/8/layout/hList3"/>
    <dgm:cxn modelId="{F96D98F0-E164-4649-BCFF-9B2AD49D10BF}" type="presOf" srcId="{EC14EE0F-CD9E-4E4A-B5B1-3AC2D6EB129A}" destId="{D9BA73AA-E74D-4F33-A2AF-1CDE33E69F5B}" srcOrd="0" destOrd="0" presId="urn:microsoft.com/office/officeart/2005/8/layout/hList3"/>
    <dgm:cxn modelId="{430810F2-0D22-45BC-BFE5-24D4639276A2}" srcId="{123501F3-922C-4AF4-AAA1-DB26172062E9}" destId="{E5B83CE7-74F0-4FD7-9FFD-C03249D657C2}" srcOrd="2" destOrd="0" parTransId="{BEC22333-9396-4946-B0DE-8374D170A378}" sibTransId="{73B627CF-09B6-45C1-B278-7BCD323C0855}"/>
    <dgm:cxn modelId="{370E24A3-81E2-427E-9EFF-97906D51D7E4}" type="presParOf" srcId="{F19FDE3B-AFEB-4C62-ACEB-BED894286662}" destId="{99037819-DF51-45BD-B28C-A8B624674C34}" srcOrd="0" destOrd="0" presId="urn:microsoft.com/office/officeart/2005/8/layout/hList3"/>
    <dgm:cxn modelId="{D7E3F64A-129F-4DFB-9CD4-007DD48C4F94}" type="presParOf" srcId="{F19FDE3B-AFEB-4C62-ACEB-BED894286662}" destId="{AD9FF90F-64FC-45C2-A680-51F7D5422F40}" srcOrd="1" destOrd="0" presId="urn:microsoft.com/office/officeart/2005/8/layout/hList3"/>
    <dgm:cxn modelId="{63D05CB0-1CC0-482C-A3C4-CEA1FAC0FFE6}" type="presParOf" srcId="{AD9FF90F-64FC-45C2-A680-51F7D5422F40}" destId="{D9BA73AA-E74D-4F33-A2AF-1CDE33E69F5B}" srcOrd="0" destOrd="0" presId="urn:microsoft.com/office/officeart/2005/8/layout/hList3"/>
    <dgm:cxn modelId="{392C0622-3C75-4D10-98D8-AEC57C367049}" type="presParOf" srcId="{AD9FF90F-64FC-45C2-A680-51F7D5422F40}" destId="{F27BB4BE-AF0B-49A3-A780-CC5B27346614}" srcOrd="1" destOrd="0" presId="urn:microsoft.com/office/officeart/2005/8/layout/hList3"/>
    <dgm:cxn modelId="{E11217D8-936B-411D-AF4D-DB8425377959}" type="presParOf" srcId="{AD9FF90F-64FC-45C2-A680-51F7D5422F40}" destId="{C60422BF-F175-4A11-830C-C0DDAB5EFD1B}" srcOrd="2" destOrd="0" presId="urn:microsoft.com/office/officeart/2005/8/layout/hList3"/>
    <dgm:cxn modelId="{68D7EE1E-31E8-4C39-82D4-0762D9B76F9C}" type="presParOf" srcId="{F19FDE3B-AFEB-4C62-ACEB-BED894286662}" destId="{4D77C7CC-9736-4942-AAF1-28F4A59FD0B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7E5AE-8A16-4FED-A44C-0EBE8D32190D}">
      <dsp:nvSpPr>
        <dsp:cNvPr id="0" name=""/>
        <dsp:cNvSpPr/>
      </dsp:nvSpPr>
      <dsp:spPr>
        <a:xfrm>
          <a:off x="2874594" y="1321269"/>
          <a:ext cx="3336131" cy="333613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600" b="1" kern="1200" dirty="0" err="1"/>
            <a:t>What</a:t>
          </a:r>
          <a:r>
            <a:rPr lang="es-EC" sz="3600" b="1" kern="1200" dirty="0"/>
            <a:t> </a:t>
          </a:r>
          <a:r>
            <a:rPr lang="es-EC" sz="3600" b="1" kern="1200" dirty="0" err="1"/>
            <a:t>is</a:t>
          </a:r>
          <a:r>
            <a:rPr lang="es-EC" sz="3600" b="1" kern="1200" dirty="0"/>
            <a:t> a </a:t>
          </a:r>
          <a:r>
            <a:rPr lang="es-EC" sz="3600" b="1" kern="1200" dirty="0" err="1"/>
            <a:t>conjunctive</a:t>
          </a:r>
          <a:r>
            <a:rPr lang="es-EC" sz="3600" b="1" kern="1200" dirty="0"/>
            <a:t> </a:t>
          </a:r>
          <a:r>
            <a:rPr lang="es-EC" sz="3600" b="1" kern="1200" dirty="0" err="1"/>
            <a:t>adverb</a:t>
          </a:r>
          <a:r>
            <a:rPr lang="es-EC" sz="3600" b="1" kern="1200" dirty="0"/>
            <a:t>?</a:t>
          </a:r>
          <a:endParaRPr lang="es-EC" sz="3600" kern="1200" dirty="0"/>
        </a:p>
      </dsp:txBody>
      <dsp:txXfrm>
        <a:off x="3363159" y="1809834"/>
        <a:ext cx="2359001" cy="2359001"/>
      </dsp:txXfrm>
    </dsp:sp>
    <dsp:sp modelId="{2C5FB365-1001-429B-91B0-32FAFF02B5E9}">
      <dsp:nvSpPr>
        <dsp:cNvPr id="0" name=""/>
        <dsp:cNvSpPr/>
      </dsp:nvSpPr>
      <dsp:spPr>
        <a:xfrm>
          <a:off x="3538548" y="70926"/>
          <a:ext cx="1956691" cy="1903780"/>
        </a:xfrm>
        <a:prstGeom prst="ellipse">
          <a:avLst/>
        </a:prstGeom>
        <a:solidFill>
          <a:schemeClr val="accent4">
            <a:alpha val="50000"/>
            <a:hueOff val="333754"/>
            <a:satOff val="4461"/>
            <a:lumOff val="21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 err="1"/>
            <a:t>adverb</a:t>
          </a:r>
          <a:r>
            <a:rPr lang="es-EC" sz="2000" kern="1200" dirty="0"/>
            <a:t> </a:t>
          </a:r>
          <a:r>
            <a:rPr lang="es-EC" sz="2000" kern="1200" dirty="0" err="1"/>
            <a:t>or</a:t>
          </a:r>
          <a:r>
            <a:rPr lang="es-EC" sz="2000" kern="1200" dirty="0"/>
            <a:t> adverbial </a:t>
          </a:r>
          <a:r>
            <a:rPr lang="es-EC" sz="2000" kern="1200" dirty="0" err="1"/>
            <a:t>phrase</a:t>
          </a:r>
          <a:r>
            <a:rPr lang="es-EC" sz="2000" kern="1200" dirty="0"/>
            <a:t> </a:t>
          </a:r>
        </a:p>
      </dsp:txBody>
      <dsp:txXfrm>
        <a:off x="3825099" y="349728"/>
        <a:ext cx="1383589" cy="1346176"/>
      </dsp:txXfrm>
    </dsp:sp>
    <dsp:sp modelId="{E484FE9D-7757-4FC2-B422-E9794BC9D3C4}">
      <dsp:nvSpPr>
        <dsp:cNvPr id="0" name=""/>
        <dsp:cNvSpPr/>
      </dsp:nvSpPr>
      <dsp:spPr>
        <a:xfrm>
          <a:off x="5687133" y="2013342"/>
          <a:ext cx="2004698" cy="1951987"/>
        </a:xfrm>
        <a:prstGeom prst="ellipse">
          <a:avLst/>
        </a:prstGeom>
        <a:solidFill>
          <a:schemeClr val="accent4">
            <a:alpha val="50000"/>
            <a:hueOff val="667507"/>
            <a:satOff val="8922"/>
            <a:lumOff val="4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 err="1"/>
            <a:t>Relation</a:t>
          </a:r>
          <a:r>
            <a:rPr lang="es-EC" sz="2000" kern="1200" dirty="0"/>
            <a:t> </a:t>
          </a:r>
          <a:r>
            <a:rPr lang="es-EC" sz="2000" kern="1200" dirty="0" err="1"/>
            <a:t>independent</a:t>
          </a:r>
          <a:r>
            <a:rPr lang="es-EC" sz="2000" kern="1200" dirty="0"/>
            <a:t> </a:t>
          </a:r>
          <a:r>
            <a:rPr lang="es-EC" sz="2000" kern="1200" dirty="0" err="1"/>
            <a:t>clauses</a:t>
          </a:r>
          <a:r>
            <a:rPr lang="es-EC" sz="2000" kern="1200" dirty="0"/>
            <a:t> </a:t>
          </a:r>
        </a:p>
      </dsp:txBody>
      <dsp:txXfrm>
        <a:off x="5980714" y="2299204"/>
        <a:ext cx="1417536" cy="1380263"/>
      </dsp:txXfrm>
    </dsp:sp>
    <dsp:sp modelId="{6C3C047B-59B3-4DF1-91A2-0AF40851A0D6}">
      <dsp:nvSpPr>
        <dsp:cNvPr id="0" name=""/>
        <dsp:cNvSpPr/>
      </dsp:nvSpPr>
      <dsp:spPr>
        <a:xfrm>
          <a:off x="3538549" y="3826546"/>
          <a:ext cx="1982429" cy="1975307"/>
        </a:xfrm>
        <a:prstGeom prst="ellipse">
          <a:avLst/>
        </a:prstGeom>
        <a:solidFill>
          <a:schemeClr val="accent4">
            <a:alpha val="50000"/>
            <a:hueOff val="1001261"/>
            <a:satOff val="13383"/>
            <a:lumOff val="647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*</a:t>
          </a:r>
          <a:r>
            <a:rPr lang="es-EC" sz="2000" kern="1200" dirty="0" err="1"/>
            <a:t>conjunct</a:t>
          </a:r>
          <a:r>
            <a:rPr lang="es-EC" sz="2000" kern="1200" dirty="0"/>
            <a:t>,  *</a:t>
          </a:r>
          <a:r>
            <a:rPr lang="es-EC" sz="2000" kern="1200" dirty="0" err="1"/>
            <a:t>transitional</a:t>
          </a:r>
          <a:r>
            <a:rPr lang="es-EC" sz="2000" kern="1200" dirty="0"/>
            <a:t> </a:t>
          </a:r>
          <a:r>
            <a:rPr lang="es-EC" sz="2000" kern="1200" dirty="0" err="1"/>
            <a:t>conjunction</a:t>
          </a:r>
          <a:r>
            <a:rPr lang="es-EC" sz="2000" kern="1200" dirty="0"/>
            <a:t>,  *</a:t>
          </a:r>
          <a:r>
            <a:rPr lang="es-EC" sz="2000" kern="1200" dirty="0" err="1"/>
            <a:t>cohesive</a:t>
          </a:r>
          <a:r>
            <a:rPr lang="es-EC" sz="2000" kern="1200" dirty="0"/>
            <a:t> </a:t>
          </a:r>
          <a:r>
            <a:rPr lang="es-EC" sz="2000" kern="1200" dirty="0" err="1"/>
            <a:t>conjunction</a:t>
          </a:r>
          <a:endParaRPr lang="es-EC" sz="2000" kern="1200" dirty="0"/>
        </a:p>
      </dsp:txBody>
      <dsp:txXfrm>
        <a:off x="3828869" y="4115823"/>
        <a:ext cx="1401789" cy="1396753"/>
      </dsp:txXfrm>
    </dsp:sp>
    <dsp:sp modelId="{B49ED68D-C9DE-4894-9166-EE4ABD8F6807}">
      <dsp:nvSpPr>
        <dsp:cNvPr id="0" name=""/>
        <dsp:cNvSpPr/>
      </dsp:nvSpPr>
      <dsp:spPr>
        <a:xfrm>
          <a:off x="1336259" y="1947578"/>
          <a:ext cx="2016091" cy="2083514"/>
        </a:xfrm>
        <a:prstGeom prst="ellipse">
          <a:avLst/>
        </a:prstGeom>
        <a:solidFill>
          <a:schemeClr val="accent4">
            <a:alpha val="50000"/>
            <a:hueOff val="1335015"/>
            <a:satOff val="17844"/>
            <a:lumOff val="862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/>
            <a:t>beginning of the main clause </a:t>
          </a:r>
        </a:p>
      </dsp:txBody>
      <dsp:txXfrm>
        <a:off x="1631509" y="2252702"/>
        <a:ext cx="1425591" cy="14732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E1DBF-860D-4ED3-A589-C7F883EBB06A}">
      <dsp:nvSpPr>
        <dsp:cNvPr id="0" name=""/>
        <dsp:cNvSpPr/>
      </dsp:nvSpPr>
      <dsp:spPr>
        <a:xfrm rot="10800000">
          <a:off x="1950422" y="1772"/>
          <a:ext cx="5405120" cy="23559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899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900" kern="1200" dirty="0"/>
            <a:t>at </a:t>
          </a:r>
          <a:r>
            <a:rPr lang="es-EC" sz="3900" kern="1200" dirty="0" err="1"/>
            <a:t>the</a:t>
          </a:r>
          <a:r>
            <a:rPr lang="es-EC" sz="3900" kern="1200" dirty="0"/>
            <a:t> </a:t>
          </a:r>
          <a:r>
            <a:rPr lang="es-EC" sz="3900" kern="1200" dirty="0" err="1"/>
            <a:t>beginning</a:t>
          </a:r>
          <a:r>
            <a:rPr lang="es-EC" sz="3900" kern="1200" dirty="0"/>
            <a:t> of </a:t>
          </a:r>
          <a:r>
            <a:rPr lang="es-EC" sz="3900" kern="1200" dirty="0" err="1"/>
            <a:t>the</a:t>
          </a:r>
          <a:r>
            <a:rPr lang="es-EC" sz="3900" kern="1200" dirty="0"/>
            <a:t> </a:t>
          </a:r>
          <a:r>
            <a:rPr lang="es-EC" sz="3900" kern="1200" dirty="0" err="1"/>
            <a:t>main</a:t>
          </a:r>
          <a:r>
            <a:rPr lang="es-EC" sz="3900" kern="1200" dirty="0"/>
            <a:t> </a:t>
          </a:r>
          <a:r>
            <a:rPr lang="es-EC" sz="3900" kern="1200" dirty="0" err="1"/>
            <a:t>clause</a:t>
          </a:r>
          <a:r>
            <a:rPr lang="es-EC" sz="3900" kern="1200" dirty="0"/>
            <a:t> </a:t>
          </a:r>
        </a:p>
      </dsp:txBody>
      <dsp:txXfrm rot="10800000">
        <a:off x="2539404" y="1772"/>
        <a:ext cx="4816138" cy="2355929"/>
      </dsp:txXfrm>
    </dsp:sp>
    <dsp:sp modelId="{DC6506BF-89B9-4989-AAC8-7AD301C1E694}">
      <dsp:nvSpPr>
        <dsp:cNvPr id="0" name=""/>
        <dsp:cNvSpPr/>
      </dsp:nvSpPr>
      <dsp:spPr>
        <a:xfrm>
          <a:off x="772457" y="1772"/>
          <a:ext cx="2355929" cy="235592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07BFC-BA47-40EE-90C0-FBD77E3174B8}">
      <dsp:nvSpPr>
        <dsp:cNvPr id="0" name=""/>
        <dsp:cNvSpPr/>
      </dsp:nvSpPr>
      <dsp:spPr>
        <a:xfrm rot="10800000">
          <a:off x="1950422" y="3060964"/>
          <a:ext cx="5405120" cy="23559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899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900" kern="1200" dirty="0" err="1"/>
            <a:t>when</a:t>
          </a:r>
          <a:r>
            <a:rPr lang="es-EC" sz="3900" kern="1200" dirty="0"/>
            <a:t> </a:t>
          </a:r>
          <a:r>
            <a:rPr lang="es-EC" sz="3900" kern="1200" dirty="0" err="1"/>
            <a:t>both</a:t>
          </a:r>
          <a:r>
            <a:rPr lang="es-EC" sz="3900" kern="1200" dirty="0"/>
            <a:t> </a:t>
          </a:r>
          <a:r>
            <a:rPr lang="es-EC" sz="3900" kern="1200" dirty="0" err="1"/>
            <a:t>clauses</a:t>
          </a:r>
          <a:r>
            <a:rPr lang="es-EC" sz="3900" kern="1200" dirty="0"/>
            <a:t> are </a:t>
          </a:r>
          <a:r>
            <a:rPr lang="es-EC" sz="3900" kern="1200" dirty="0" err="1"/>
            <a:t>independent</a:t>
          </a:r>
          <a:r>
            <a:rPr lang="es-EC" sz="3900" kern="1200" dirty="0"/>
            <a:t> and can stand </a:t>
          </a:r>
          <a:r>
            <a:rPr lang="es-EC" sz="3900" kern="1200" dirty="0" err="1"/>
            <a:t>alone</a:t>
          </a:r>
          <a:endParaRPr lang="es-EC" sz="3900" kern="1200" dirty="0"/>
        </a:p>
      </dsp:txBody>
      <dsp:txXfrm rot="10800000">
        <a:off x="2539404" y="3060964"/>
        <a:ext cx="4816138" cy="2355929"/>
      </dsp:txXfrm>
    </dsp:sp>
    <dsp:sp modelId="{CD5F9978-4A23-4356-8B4F-AF66190F831F}">
      <dsp:nvSpPr>
        <dsp:cNvPr id="0" name=""/>
        <dsp:cNvSpPr/>
      </dsp:nvSpPr>
      <dsp:spPr>
        <a:xfrm>
          <a:off x="772457" y="3060964"/>
          <a:ext cx="2355929" cy="235592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EF43F-4315-47ED-AC15-972F6DB655CF}">
      <dsp:nvSpPr>
        <dsp:cNvPr id="0" name=""/>
        <dsp:cNvSpPr/>
      </dsp:nvSpPr>
      <dsp:spPr>
        <a:xfrm>
          <a:off x="0" y="45009"/>
          <a:ext cx="10515600" cy="160606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CB730-0DC7-4661-BAFC-5AA4780C0A4B}">
      <dsp:nvSpPr>
        <dsp:cNvPr id="0" name=""/>
        <dsp:cNvSpPr/>
      </dsp:nvSpPr>
      <dsp:spPr>
        <a:xfrm>
          <a:off x="327514" y="226652"/>
          <a:ext cx="2999148" cy="14971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4F0553-8E51-4838-89DB-29BCE37CAE9E}">
      <dsp:nvSpPr>
        <dsp:cNvPr id="0" name=""/>
        <dsp:cNvSpPr/>
      </dsp:nvSpPr>
      <dsp:spPr>
        <a:xfrm rot="10800000">
          <a:off x="302501" y="1675790"/>
          <a:ext cx="2999148" cy="327714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9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i="0" kern="1200" dirty="0" err="1"/>
            <a:t>Always</a:t>
          </a:r>
          <a:r>
            <a:rPr lang="es-EC" sz="2000" i="0" kern="1200" dirty="0"/>
            <a:t> use a </a:t>
          </a:r>
          <a:r>
            <a:rPr lang="es-EC" sz="2000" i="0" u="none" kern="1200" dirty="0" err="1"/>
            <a:t>period</a:t>
          </a:r>
          <a:r>
            <a:rPr lang="es-EC" sz="2000" i="0" u="none" kern="1200" dirty="0"/>
            <a:t> </a:t>
          </a:r>
          <a:r>
            <a:rPr lang="es-EC" sz="2000" i="0" kern="1200" dirty="0" err="1"/>
            <a:t>or</a:t>
          </a:r>
          <a:r>
            <a:rPr lang="es-EC" sz="2000" i="0" kern="1200" dirty="0"/>
            <a:t> </a:t>
          </a:r>
          <a:r>
            <a:rPr lang="es-EC" sz="2000" i="0" kern="1200" dirty="0" err="1"/>
            <a:t>semicolon</a:t>
          </a:r>
          <a:r>
            <a:rPr lang="es-EC" sz="2000" i="0" kern="1200" dirty="0"/>
            <a:t> </a:t>
          </a:r>
          <a:r>
            <a:rPr lang="es-EC" sz="2000" i="0" kern="1200" dirty="0" err="1"/>
            <a:t>before</a:t>
          </a:r>
          <a:r>
            <a:rPr lang="es-EC" sz="2000" i="0" kern="1200" dirty="0"/>
            <a:t> </a:t>
          </a:r>
          <a:r>
            <a:rPr lang="es-EC" sz="2000" i="0" kern="1200" dirty="0" err="1"/>
            <a:t>the</a:t>
          </a:r>
          <a:r>
            <a:rPr lang="es-EC" sz="2000" i="0" kern="1200" dirty="0"/>
            <a:t> </a:t>
          </a:r>
          <a:r>
            <a:rPr lang="es-EC" sz="2000" i="0" kern="1200" dirty="0" err="1"/>
            <a:t>conjunctive</a:t>
          </a:r>
          <a:r>
            <a:rPr lang="es-EC" sz="2000" i="0" kern="1200" dirty="0"/>
            <a:t> </a:t>
          </a:r>
          <a:r>
            <a:rPr lang="es-EC" sz="2000" i="0" kern="1200" dirty="0" err="1"/>
            <a:t>adverb</a:t>
          </a:r>
          <a:r>
            <a:rPr lang="es-EC" sz="2000" i="0" kern="1200" dirty="0"/>
            <a:t> </a:t>
          </a:r>
          <a:r>
            <a:rPr lang="es-EC" sz="2000" i="0" kern="1200" dirty="0" err="1"/>
            <a:t>when</a:t>
          </a:r>
          <a:r>
            <a:rPr lang="es-EC" sz="2000" i="0" kern="1200" dirty="0"/>
            <a:t> </a:t>
          </a:r>
          <a:r>
            <a:rPr lang="es-EC" sz="2000" i="0" kern="1200" dirty="0" err="1"/>
            <a:t>separating</a:t>
          </a:r>
          <a:r>
            <a:rPr lang="es-EC" sz="2000" i="0" kern="1200" dirty="0"/>
            <a:t> </a:t>
          </a:r>
          <a:r>
            <a:rPr lang="es-EC" sz="2000" i="0" kern="1200" dirty="0" err="1"/>
            <a:t>two</a:t>
          </a:r>
          <a:r>
            <a:rPr lang="es-EC" sz="2000" i="0" kern="1200" dirty="0"/>
            <a:t> </a:t>
          </a:r>
          <a:r>
            <a:rPr lang="es-EC" sz="2000" i="0" kern="1200" dirty="0" err="1"/>
            <a:t>independent</a:t>
          </a:r>
          <a:r>
            <a:rPr lang="es-EC" sz="2000" i="0" kern="1200" dirty="0"/>
            <a:t> </a:t>
          </a:r>
          <a:r>
            <a:rPr lang="es-EC" sz="2000" i="0" kern="1200" dirty="0" err="1"/>
            <a:t>clauses</a:t>
          </a:r>
          <a:r>
            <a:rPr lang="es-EC" sz="2000" i="0" kern="1200" dirty="0"/>
            <a:t>. </a:t>
          </a:r>
          <a:r>
            <a:rPr lang="es-EC" sz="2000" i="0" kern="1200" dirty="0" err="1"/>
            <a:t>Conjunctive</a:t>
          </a:r>
          <a:r>
            <a:rPr lang="es-EC" sz="2000" i="0" kern="1200" dirty="0"/>
            <a:t> </a:t>
          </a:r>
          <a:r>
            <a:rPr lang="es-EC" sz="2000" i="0" kern="1200" dirty="0" err="1"/>
            <a:t>adverbs</a:t>
          </a:r>
          <a:r>
            <a:rPr lang="es-EC" sz="2000" i="0" kern="1200" dirty="0"/>
            <a:t> are </a:t>
          </a:r>
          <a:r>
            <a:rPr lang="es-EC" sz="2000" i="0" kern="1200" dirty="0" err="1"/>
            <a:t>not</a:t>
          </a:r>
          <a:r>
            <a:rPr lang="es-EC" sz="2000" i="0" kern="1200" dirty="0"/>
            <a:t> </a:t>
          </a:r>
          <a:r>
            <a:rPr lang="es-EC" sz="2000" i="0" kern="1200" dirty="0" err="1"/>
            <a:t>strong</a:t>
          </a:r>
          <a:r>
            <a:rPr lang="es-EC" sz="2000" i="0" kern="1200" dirty="0"/>
            <a:t> </a:t>
          </a:r>
          <a:r>
            <a:rPr lang="es-EC" sz="2000" i="0" kern="1200" dirty="0" err="1"/>
            <a:t>enough</a:t>
          </a:r>
          <a:r>
            <a:rPr lang="es-EC" sz="2000" i="0" kern="1200" dirty="0"/>
            <a:t> </a:t>
          </a:r>
          <a:r>
            <a:rPr lang="es-EC" sz="2000" i="0" kern="1200" dirty="0" err="1"/>
            <a:t>to</a:t>
          </a:r>
          <a:r>
            <a:rPr lang="es-EC" sz="2000" i="0" kern="1200" dirty="0"/>
            <a:t> </a:t>
          </a:r>
          <a:r>
            <a:rPr lang="es-EC" sz="2000" i="0" kern="1200" dirty="0" err="1"/>
            <a:t>join</a:t>
          </a:r>
          <a:r>
            <a:rPr lang="es-EC" sz="2000" i="0" kern="1200" dirty="0"/>
            <a:t> </a:t>
          </a:r>
          <a:r>
            <a:rPr lang="es-EC" sz="2000" i="0" kern="1200" dirty="0" err="1"/>
            <a:t>independent</a:t>
          </a:r>
          <a:r>
            <a:rPr lang="es-EC" sz="2000" i="0" kern="1200" dirty="0"/>
            <a:t> </a:t>
          </a:r>
          <a:r>
            <a:rPr lang="es-EC" sz="2000" i="0" kern="1200" dirty="0" err="1"/>
            <a:t>clauses</a:t>
          </a:r>
          <a:r>
            <a:rPr lang="es-EC" sz="2000" i="0" kern="1200" dirty="0"/>
            <a:t> </a:t>
          </a:r>
          <a:r>
            <a:rPr lang="es-EC" sz="2000" i="0" kern="1200" dirty="0" err="1"/>
            <a:t>without</a:t>
          </a:r>
          <a:r>
            <a:rPr lang="es-EC" sz="2000" i="0" kern="1200" dirty="0"/>
            <a:t> </a:t>
          </a:r>
          <a:r>
            <a:rPr lang="es-EC" sz="2000" i="0" kern="1200" dirty="0" err="1"/>
            <a:t>supporting</a:t>
          </a:r>
          <a:r>
            <a:rPr lang="es-EC" sz="2000" i="0" kern="1200" dirty="0"/>
            <a:t> </a:t>
          </a:r>
          <a:r>
            <a:rPr lang="es-EC" sz="2000" i="0" kern="1200" dirty="0" err="1"/>
            <a:t>punctuation</a:t>
          </a:r>
          <a:r>
            <a:rPr lang="es-EC" sz="2000" i="0" kern="1200" dirty="0"/>
            <a:t>.</a:t>
          </a:r>
        </a:p>
      </dsp:txBody>
      <dsp:txXfrm rot="10800000">
        <a:off x="394735" y="1675790"/>
        <a:ext cx="2814680" cy="3184913"/>
      </dsp:txXfrm>
    </dsp:sp>
    <dsp:sp modelId="{689AAF78-1516-49AF-BC9D-CAE07FEEFC63}">
      <dsp:nvSpPr>
        <dsp:cNvPr id="0" name=""/>
        <dsp:cNvSpPr/>
      </dsp:nvSpPr>
      <dsp:spPr>
        <a:xfrm>
          <a:off x="3758225" y="36174"/>
          <a:ext cx="2999148" cy="16336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6450DB-A904-41E6-A8DA-CCC8411B84D9}">
      <dsp:nvSpPr>
        <dsp:cNvPr id="0" name=""/>
        <dsp:cNvSpPr/>
      </dsp:nvSpPr>
      <dsp:spPr>
        <a:xfrm rot="10800000">
          <a:off x="3639084" y="1789108"/>
          <a:ext cx="3262444" cy="325002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500" kern="1200">
              <a:solidFill>
                <a:schemeClr val="accent1">
                  <a:lumMod val="60000"/>
                  <a:lumOff val="40000"/>
                </a:schemeClr>
              </a:solidFill>
            </a:rPr>
            <a:t>5</a:t>
          </a:r>
          <a:endParaRPr lang="es-EC" sz="2500" kern="1200" dirty="0">
            <a:solidFill>
              <a:schemeClr val="accent1">
                <a:lumMod val="60000"/>
                <a:lumOff val="4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400" i="0" kern="1200" dirty="0"/>
            <a:t>Use a comma if a </a:t>
          </a:r>
          <a:r>
            <a:rPr lang="es-EC" sz="2400" b="1" i="0" kern="1200" dirty="0">
              <a:hlinkClick xmlns:r="http://schemas.openxmlformats.org/officeDocument/2006/relationships" r:id="rId3" tooltip="Conjunction"/>
            </a:rPr>
            <a:t>conjunction</a:t>
          </a:r>
          <a:r>
            <a:rPr lang="es-EC" sz="2400" i="0" kern="1200" dirty="0"/>
            <a:t> such as and, but, or, or so appears between the conjunctive adverb and the first clause</a:t>
          </a:r>
        </a:p>
      </dsp:txBody>
      <dsp:txXfrm rot="10800000">
        <a:off x="3739034" y="1789108"/>
        <a:ext cx="3062544" cy="3150079"/>
      </dsp:txXfrm>
    </dsp:sp>
    <dsp:sp modelId="{F77DF7C3-0968-480E-9A6A-2C73A1F1C147}">
      <dsp:nvSpPr>
        <dsp:cNvPr id="0" name=""/>
        <dsp:cNvSpPr/>
      </dsp:nvSpPr>
      <dsp:spPr>
        <a:xfrm>
          <a:off x="7188936" y="0"/>
          <a:ext cx="2999148" cy="163360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7A8A124-7580-4C26-BD97-670C3AF2ED6C}">
      <dsp:nvSpPr>
        <dsp:cNvPr id="0" name=""/>
        <dsp:cNvSpPr/>
      </dsp:nvSpPr>
      <dsp:spPr>
        <a:xfrm rot="10800000">
          <a:off x="7188936" y="1743544"/>
          <a:ext cx="2999148" cy="317265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b="0" i="0" kern="1200" dirty="0" err="1"/>
            <a:t>If</a:t>
          </a:r>
          <a:r>
            <a:rPr lang="es-EC" sz="2000" b="0" i="0" kern="1200" dirty="0"/>
            <a:t> a </a:t>
          </a:r>
          <a:r>
            <a:rPr lang="es-EC" sz="2000" b="0" i="0" kern="1200" dirty="0" err="1"/>
            <a:t>conjunctive</a:t>
          </a:r>
          <a:r>
            <a:rPr lang="es-EC" sz="2000" b="0" i="0" kern="1200" dirty="0"/>
            <a:t> </a:t>
          </a:r>
          <a:r>
            <a:rPr lang="es-EC" sz="2000" b="0" i="0" kern="1200" dirty="0" err="1"/>
            <a:t>adverb</a:t>
          </a:r>
          <a:r>
            <a:rPr lang="es-EC" sz="2000" b="0" i="0" kern="1200" dirty="0"/>
            <a:t> </a:t>
          </a:r>
          <a:r>
            <a:rPr lang="es-EC" sz="2000" b="0" i="0" kern="1200" dirty="0" err="1"/>
            <a:t>appears</a:t>
          </a:r>
          <a:r>
            <a:rPr lang="es-EC" sz="2000" b="0" i="0" kern="1200" dirty="0"/>
            <a:t> in </a:t>
          </a:r>
          <a:r>
            <a:rPr lang="es-EC" sz="2000" b="0" i="0" kern="1200" dirty="0" err="1"/>
            <a:t>the</a:t>
          </a:r>
          <a:r>
            <a:rPr lang="es-EC" sz="2000" b="0" i="0" kern="1200" dirty="0"/>
            <a:t> </a:t>
          </a:r>
          <a:r>
            <a:rPr lang="es-EC" sz="2000" b="0" i="0" kern="1200" dirty="0" err="1"/>
            <a:t>middle</a:t>
          </a:r>
          <a:r>
            <a:rPr lang="es-EC" sz="2000" b="0" i="0" kern="1200" dirty="0"/>
            <a:t> of a </a:t>
          </a:r>
          <a:r>
            <a:rPr lang="es-EC" sz="2000" b="0" i="0" kern="1200" dirty="0" err="1"/>
            <a:t>clause</a:t>
          </a:r>
          <a:r>
            <a:rPr lang="es-EC" sz="2000" b="0" i="0" kern="1200" dirty="0"/>
            <a:t>, </a:t>
          </a:r>
          <a:r>
            <a:rPr lang="es-EC" sz="2000" b="0" i="0" kern="1200" dirty="0" err="1"/>
            <a:t>it</a:t>
          </a:r>
          <a:r>
            <a:rPr lang="es-EC" sz="2000" b="0" i="0" kern="1200" dirty="0"/>
            <a:t> </a:t>
          </a:r>
          <a:r>
            <a:rPr lang="es-EC" sz="2000" b="0" i="0" kern="1200" dirty="0" err="1"/>
            <a:t>should</a:t>
          </a:r>
          <a:r>
            <a:rPr lang="es-EC" sz="2000" b="0" i="0" kern="1200" dirty="0"/>
            <a:t> be </a:t>
          </a:r>
          <a:r>
            <a:rPr lang="es-EC" sz="2000" b="0" i="0" kern="1200" dirty="0" err="1"/>
            <a:t>enclosed</a:t>
          </a:r>
          <a:r>
            <a:rPr lang="es-EC" sz="2000" b="0" i="0" kern="1200" dirty="0"/>
            <a:t> in </a:t>
          </a:r>
          <a:r>
            <a:rPr lang="es-EC" sz="2000" b="0" i="0" kern="1200" dirty="0" err="1">
              <a:hlinkClick xmlns:r="http://schemas.openxmlformats.org/officeDocument/2006/relationships" r:id="rId4"/>
            </a:rPr>
            <a:t>commas</a:t>
          </a:r>
          <a:r>
            <a:rPr lang="es-EC" sz="2000" b="0" i="0" kern="1200" dirty="0"/>
            <a:t> </a:t>
          </a:r>
          <a:r>
            <a:rPr lang="es-EC" sz="2000" b="0" i="0" kern="1200" dirty="0" err="1"/>
            <a:t>most</a:t>
          </a:r>
          <a:r>
            <a:rPr lang="es-EC" sz="2000" b="0" i="0" kern="1200" dirty="0"/>
            <a:t> of </a:t>
          </a:r>
          <a:r>
            <a:rPr lang="es-EC" sz="2000" b="0" i="0" kern="1200" dirty="0" err="1"/>
            <a:t>the</a:t>
          </a:r>
          <a:r>
            <a:rPr lang="es-EC" sz="2000" b="0" i="0" kern="1200" dirty="0"/>
            <a:t> time. </a:t>
          </a:r>
          <a:r>
            <a:rPr lang="es-EC" sz="2000" b="0" i="0" kern="1200" dirty="0" err="1"/>
            <a:t>This</a:t>
          </a:r>
          <a:r>
            <a:rPr lang="es-EC" sz="2000" b="0" i="0" kern="1200" dirty="0"/>
            <a:t> </a:t>
          </a:r>
          <a:r>
            <a:rPr lang="es-EC" sz="2000" b="0" i="0" kern="1200" dirty="0" err="1"/>
            <a:t>is</a:t>
          </a:r>
          <a:r>
            <a:rPr lang="es-EC" sz="2000" b="0" i="0" kern="1200" dirty="0"/>
            <a:t> </a:t>
          </a:r>
          <a:r>
            <a:rPr lang="es-EC" sz="2000" b="0" i="0" kern="1200" dirty="0" err="1"/>
            <a:t>not</a:t>
          </a:r>
          <a:r>
            <a:rPr lang="es-EC" sz="2000" b="0" i="0" kern="1200" dirty="0"/>
            <a:t> </a:t>
          </a:r>
          <a:r>
            <a:rPr lang="es-EC" sz="2000" b="0" i="0" kern="1200" dirty="0" err="1"/>
            <a:t>an</a:t>
          </a:r>
          <a:r>
            <a:rPr lang="es-EC" sz="2000" b="0" i="0" kern="1200" dirty="0"/>
            <a:t> </a:t>
          </a:r>
          <a:r>
            <a:rPr lang="es-EC" sz="2000" b="0" i="0" kern="1200" dirty="0" err="1"/>
            <a:t>absolute</a:t>
          </a:r>
          <a:r>
            <a:rPr lang="es-EC" sz="2000" b="0" i="0" kern="1200" dirty="0"/>
            <a:t> rule and </a:t>
          </a:r>
          <a:r>
            <a:rPr lang="es-EC" sz="2000" b="0" i="0" kern="1200" dirty="0" err="1"/>
            <a:t>does</a:t>
          </a:r>
          <a:r>
            <a:rPr lang="es-EC" sz="2000" b="0" i="0" kern="1200" dirty="0"/>
            <a:t> </a:t>
          </a:r>
          <a:r>
            <a:rPr lang="es-EC" sz="2000" b="0" i="0" kern="1200" dirty="0" err="1"/>
            <a:t>not</a:t>
          </a:r>
          <a:r>
            <a:rPr lang="es-EC" sz="2000" b="0" i="0" kern="1200" dirty="0"/>
            <a:t> </a:t>
          </a:r>
          <a:r>
            <a:rPr lang="es-EC" sz="2000" b="0" i="0" kern="1200" dirty="0" err="1"/>
            <a:t>normally</a:t>
          </a:r>
          <a:r>
            <a:rPr lang="es-EC" sz="2000" b="0" i="0" kern="1200" dirty="0"/>
            <a:t> </a:t>
          </a:r>
          <a:r>
            <a:rPr lang="es-EC" sz="2000" b="0" i="0" kern="1200" dirty="0" err="1"/>
            <a:t>apply</a:t>
          </a:r>
          <a:r>
            <a:rPr lang="es-EC" sz="2000" b="0" i="0" kern="1200" dirty="0"/>
            <a:t> </a:t>
          </a:r>
          <a:r>
            <a:rPr lang="es-EC" sz="2000" b="0" i="0" kern="1200" dirty="0" err="1"/>
            <a:t>to</a:t>
          </a:r>
          <a:r>
            <a:rPr lang="es-EC" sz="2000" b="0" i="0" kern="1200" dirty="0"/>
            <a:t> short </a:t>
          </a:r>
          <a:r>
            <a:rPr lang="es-EC" sz="2000" b="0" i="0" kern="1200" dirty="0" err="1"/>
            <a:t>clauses</a:t>
          </a:r>
          <a:r>
            <a:rPr lang="es-EC" sz="2000" b="0" i="0" kern="1200" dirty="0"/>
            <a:t>”.</a:t>
          </a:r>
        </a:p>
      </dsp:txBody>
      <dsp:txXfrm rot="10800000">
        <a:off x="7281170" y="1743544"/>
        <a:ext cx="2814680" cy="30804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37819-DF51-45BD-B28C-A8B624674C34}">
      <dsp:nvSpPr>
        <dsp:cNvPr id="0" name=""/>
        <dsp:cNvSpPr/>
      </dsp:nvSpPr>
      <dsp:spPr>
        <a:xfrm>
          <a:off x="0" y="0"/>
          <a:ext cx="8128000" cy="162560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800" b="1" kern="1200" dirty="0" err="1"/>
            <a:t>How</a:t>
          </a:r>
          <a:r>
            <a:rPr lang="es-EC" sz="4800" b="1" kern="1200" dirty="0"/>
            <a:t> </a:t>
          </a:r>
          <a:r>
            <a:rPr lang="es-EC" sz="4800" b="1" kern="1200" dirty="0" err="1"/>
            <a:t>to</a:t>
          </a:r>
          <a:r>
            <a:rPr lang="es-EC" sz="4800" b="1" kern="1200" dirty="0"/>
            <a:t> </a:t>
          </a:r>
          <a:r>
            <a:rPr lang="es-EC" sz="4800" b="1" kern="1200" dirty="0" err="1"/>
            <a:t>Identify</a:t>
          </a:r>
          <a:r>
            <a:rPr lang="es-EC" sz="4800" b="1" kern="1200" dirty="0"/>
            <a:t> </a:t>
          </a:r>
          <a:r>
            <a:rPr lang="es-EC" sz="4800" b="1" kern="1200" dirty="0" err="1"/>
            <a:t>Conjunctive</a:t>
          </a:r>
          <a:r>
            <a:rPr lang="es-EC" sz="4800" b="1" kern="1200" dirty="0"/>
            <a:t> </a:t>
          </a:r>
          <a:r>
            <a:rPr lang="es-EC" sz="4800" b="1" kern="1200" dirty="0" err="1"/>
            <a:t>Adverbs</a:t>
          </a:r>
          <a:r>
            <a:rPr lang="es-EC" sz="4800" b="1" kern="1200" dirty="0"/>
            <a:t>                                                                                        </a:t>
          </a:r>
          <a:endParaRPr lang="es-EC" sz="4800" kern="1200" dirty="0"/>
        </a:p>
      </dsp:txBody>
      <dsp:txXfrm>
        <a:off x="0" y="0"/>
        <a:ext cx="8128000" cy="1625600"/>
      </dsp:txXfrm>
    </dsp:sp>
    <dsp:sp modelId="{D9BA73AA-E74D-4F33-A2AF-1CDE33E69F5B}">
      <dsp:nvSpPr>
        <dsp:cNvPr id="0" name=""/>
        <dsp:cNvSpPr/>
      </dsp:nvSpPr>
      <dsp:spPr>
        <a:xfrm>
          <a:off x="3968" y="1625600"/>
          <a:ext cx="2706687" cy="3413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b="1" kern="1200" dirty="0"/>
            <a:t>a </a:t>
          </a:r>
          <a:r>
            <a:rPr lang="es-EC" sz="3400" b="1" kern="1200" dirty="0" err="1"/>
            <a:t>connecting</a:t>
          </a:r>
          <a:r>
            <a:rPr lang="es-EC" sz="3400" b="1" kern="1200" dirty="0"/>
            <a:t> </a:t>
          </a:r>
          <a:r>
            <a:rPr lang="es-EC" sz="3400" b="1" kern="1200" dirty="0" err="1"/>
            <a:t>word</a:t>
          </a:r>
          <a:r>
            <a:rPr lang="es-EC" sz="3400" b="1" kern="1200" dirty="0"/>
            <a:t> </a:t>
          </a:r>
          <a:r>
            <a:rPr lang="es-EC" sz="3400" b="1" kern="1200" dirty="0" err="1"/>
            <a:t>is</a:t>
          </a:r>
          <a:r>
            <a:rPr lang="es-EC" sz="3400" b="1" kern="1200" dirty="0"/>
            <a:t> a </a:t>
          </a:r>
          <a:r>
            <a:rPr lang="es-EC" sz="3400" b="1" kern="1200" dirty="0" err="1"/>
            <a:t>conjunctive</a:t>
          </a:r>
          <a:r>
            <a:rPr lang="es-EC" sz="3400" b="1" kern="1200" dirty="0"/>
            <a:t> </a:t>
          </a:r>
          <a:r>
            <a:rPr lang="es-EC" sz="3400" b="1" kern="1200" dirty="0" err="1"/>
            <a:t>adverb</a:t>
          </a:r>
          <a:endParaRPr lang="es-EC" sz="3400" kern="1200" dirty="0"/>
        </a:p>
      </dsp:txBody>
      <dsp:txXfrm>
        <a:off x="3968" y="1625600"/>
        <a:ext cx="2706687" cy="3413760"/>
      </dsp:txXfrm>
    </dsp:sp>
    <dsp:sp modelId="{F27BB4BE-AF0B-49A3-A780-CC5B27346614}">
      <dsp:nvSpPr>
        <dsp:cNvPr id="0" name=""/>
        <dsp:cNvSpPr/>
      </dsp:nvSpPr>
      <dsp:spPr>
        <a:xfrm>
          <a:off x="2710656" y="1625600"/>
          <a:ext cx="2706687" cy="3413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b="1" kern="1200" dirty="0"/>
            <a:t>test </a:t>
          </a:r>
          <a:r>
            <a:rPr lang="es-EC" sz="3400" b="1" kern="1200" dirty="0" err="1"/>
            <a:t>by</a:t>
          </a:r>
          <a:r>
            <a:rPr lang="es-EC" sz="3400" b="1" kern="1200" dirty="0"/>
            <a:t> </a:t>
          </a:r>
          <a:r>
            <a:rPr lang="es-EC" sz="3400" b="1" kern="1200" dirty="0" err="1"/>
            <a:t>moving</a:t>
          </a:r>
          <a:r>
            <a:rPr lang="es-EC" sz="3400" b="1" kern="1200" dirty="0"/>
            <a:t> </a:t>
          </a:r>
          <a:r>
            <a:rPr lang="es-EC" sz="3400" b="1" kern="1200" dirty="0" err="1"/>
            <a:t>the</a:t>
          </a:r>
          <a:r>
            <a:rPr lang="es-EC" sz="3400" b="1" kern="1200" dirty="0"/>
            <a:t> </a:t>
          </a:r>
          <a:r>
            <a:rPr lang="es-EC" sz="3400" b="1" kern="1200" dirty="0" err="1"/>
            <a:t>connecting</a:t>
          </a:r>
          <a:r>
            <a:rPr lang="es-EC" sz="3400" b="1" kern="1200" dirty="0"/>
            <a:t> </a:t>
          </a:r>
          <a:r>
            <a:rPr lang="es-EC" sz="3400" b="1" kern="1200" dirty="0" err="1"/>
            <a:t>word</a:t>
          </a:r>
          <a:r>
            <a:rPr lang="es-EC" sz="3400" b="1" kern="1200" dirty="0"/>
            <a:t> </a:t>
          </a:r>
          <a:r>
            <a:rPr lang="es-EC" sz="3400" b="1" kern="1200" dirty="0" err="1"/>
            <a:t>to</a:t>
          </a:r>
          <a:r>
            <a:rPr lang="es-EC" sz="3400" b="1" kern="1200" dirty="0"/>
            <a:t> </a:t>
          </a:r>
          <a:r>
            <a:rPr lang="es-EC" sz="3400" b="1" kern="1200" dirty="0" err="1"/>
            <a:t>another</a:t>
          </a:r>
          <a:r>
            <a:rPr lang="es-EC" sz="3400" b="1" kern="1200" dirty="0"/>
            <a:t> place in </a:t>
          </a:r>
          <a:r>
            <a:rPr lang="es-EC" sz="3400" b="1" kern="1200" dirty="0" err="1"/>
            <a:t>the</a:t>
          </a:r>
          <a:r>
            <a:rPr lang="es-EC" sz="3400" b="1" kern="1200" dirty="0"/>
            <a:t> </a:t>
          </a:r>
          <a:r>
            <a:rPr lang="es-EC" sz="3400" b="1" kern="1200" dirty="0" err="1"/>
            <a:t>clause</a:t>
          </a:r>
          <a:endParaRPr lang="es-EC" sz="3400" kern="1200" dirty="0"/>
        </a:p>
      </dsp:txBody>
      <dsp:txXfrm>
        <a:off x="2710656" y="1625600"/>
        <a:ext cx="2706687" cy="3413760"/>
      </dsp:txXfrm>
    </dsp:sp>
    <dsp:sp modelId="{C60422BF-F175-4A11-830C-C0DDAB5EFD1B}">
      <dsp:nvSpPr>
        <dsp:cNvPr id="0" name=""/>
        <dsp:cNvSpPr/>
      </dsp:nvSpPr>
      <dsp:spPr>
        <a:xfrm>
          <a:off x="5417343" y="1625600"/>
          <a:ext cx="2706687" cy="3413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b="1" kern="1200" dirty="0" err="1"/>
            <a:t>Conjunctive</a:t>
          </a:r>
          <a:r>
            <a:rPr lang="es-EC" sz="3400" b="1" kern="1200" dirty="0"/>
            <a:t> </a:t>
          </a:r>
          <a:r>
            <a:rPr lang="es-EC" sz="3400" b="1" kern="1200" dirty="0" err="1"/>
            <a:t>adverbs</a:t>
          </a:r>
          <a:r>
            <a:rPr lang="es-EC" sz="3400" b="1" kern="1200" dirty="0"/>
            <a:t> can be moved; </a:t>
          </a:r>
          <a:endParaRPr lang="es-EC" sz="3400" kern="1200" dirty="0"/>
        </a:p>
      </dsp:txBody>
      <dsp:txXfrm>
        <a:off x="5417343" y="1625600"/>
        <a:ext cx="2706687" cy="3413760"/>
      </dsp:txXfrm>
    </dsp:sp>
    <dsp:sp modelId="{4D77C7CC-9736-4942-AAF1-28F4A59FD0B3}">
      <dsp:nvSpPr>
        <dsp:cNvPr id="0" name=""/>
        <dsp:cNvSpPr/>
      </dsp:nvSpPr>
      <dsp:spPr>
        <a:xfrm>
          <a:off x="0" y="5039360"/>
          <a:ext cx="8128000" cy="37930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402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9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579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653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4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665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44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403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82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3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38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28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49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1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63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396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9555877-13B0-447C-AAE6-C44773DF647E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1DC6C3A-E336-46DB-88BC-39BA72E2D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ingersoftware.com/content/grammar-rules/conjunctions/subordinating-conjunctions/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28709D-1F10-FC4C-900F-08012E89B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50" r="21179" b="78867"/>
          <a:stretch/>
        </p:blipFill>
        <p:spPr>
          <a:xfrm>
            <a:off x="3417643" y="2398774"/>
            <a:ext cx="5061340" cy="2060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5C50C9-F6AF-AF44-8615-71FF53D60816}"/>
              </a:ext>
            </a:extLst>
          </p:cNvPr>
          <p:cNvSpPr txBox="1"/>
          <p:nvPr/>
        </p:nvSpPr>
        <p:spPr>
          <a:xfrm>
            <a:off x="8406063" y="84541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6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CCA99A-9698-414A-8932-DCC8DE63C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87" y="0"/>
            <a:ext cx="11210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43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991544" y="1844824"/>
            <a:ext cx="4248472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known as subordinators</a:t>
            </a:r>
            <a:endParaRPr lang="es-EC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83744" y="213289"/>
            <a:ext cx="857157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hlinkClick r:id="rId2" tooltip="Subordinating Conjunctio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Subordinating conjunctions</a:t>
            </a:r>
            <a:r>
              <a:rPr lang="en-US" sz="5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s-EC" sz="5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384032" y="1844824"/>
            <a:ext cx="3960440" cy="15121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join two clauses</a:t>
            </a:r>
            <a:endParaRPr lang="es-EC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://cliparts.co/cliparts/8c6/5B5/8c65B5bz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8168" y="4005064"/>
            <a:ext cx="2088232" cy="2160240"/>
          </a:xfrm>
          <a:prstGeom prst="rect">
            <a:avLst/>
          </a:prstGeom>
          <a:noFill/>
        </p:spPr>
      </p:pic>
      <p:sp>
        <p:nvSpPr>
          <p:cNvPr id="8" name="7 Rectángulo redondeado"/>
          <p:cNvSpPr/>
          <p:nvPr/>
        </p:nvSpPr>
        <p:spPr>
          <a:xfrm>
            <a:off x="1991544" y="4077072"/>
            <a:ext cx="4752528" cy="23762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They make one clause dependent (or "subordinate") upon the other.</a:t>
            </a:r>
            <a:endParaRPr lang="es-EC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8558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brir llave"/>
          <p:cNvSpPr/>
          <p:nvPr/>
        </p:nvSpPr>
        <p:spPr>
          <a:xfrm>
            <a:off x="1703512" y="908720"/>
            <a:ext cx="720080" cy="194421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Rectángulo"/>
          <p:cNvSpPr/>
          <p:nvPr/>
        </p:nvSpPr>
        <p:spPr>
          <a:xfrm>
            <a:off x="2541897" y="587330"/>
            <a:ext cx="7874583" cy="23762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 subordinating conjunction may appear at a sentence beginning or between two clauses in a sentence.</a:t>
            </a:r>
            <a:endParaRPr lang="es-EC" sz="4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dirty="0"/>
          </a:p>
        </p:txBody>
      </p:sp>
      <p:sp>
        <p:nvSpPr>
          <p:cNvPr id="5" name="4 Rectángulo redondeado"/>
          <p:cNvSpPr/>
          <p:nvPr/>
        </p:nvSpPr>
        <p:spPr>
          <a:xfrm>
            <a:off x="1703512" y="4077072"/>
            <a:ext cx="3816424" cy="18722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Main clause + subordinating clause</a:t>
            </a:r>
            <a:endParaRPr lang="es-EC" sz="4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dirty="0"/>
          </a:p>
        </p:txBody>
      </p:sp>
      <p:sp>
        <p:nvSpPr>
          <p:cNvPr id="6" name="5 Rectángulo redondeado"/>
          <p:cNvSpPr/>
          <p:nvPr/>
        </p:nvSpPr>
        <p:spPr>
          <a:xfrm>
            <a:off x="6096000" y="4077072"/>
            <a:ext cx="4320480" cy="208823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Subordinating clause +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+  main clause. </a:t>
            </a:r>
            <a:endParaRPr lang="es-EC" sz="4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48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inta hacia abajo"/>
          <p:cNvSpPr/>
          <p:nvPr/>
        </p:nvSpPr>
        <p:spPr>
          <a:xfrm>
            <a:off x="1524000" y="260648"/>
            <a:ext cx="8892480" cy="2736304"/>
          </a:xfrm>
          <a:prstGeom prst="ribb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These words are commonly used as subordinating conjunctions</a:t>
            </a:r>
            <a:endParaRPr lang="es-EC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dirty="0"/>
          </a:p>
        </p:txBody>
      </p:sp>
      <p:sp>
        <p:nvSpPr>
          <p:cNvPr id="4" name="3 Elipse"/>
          <p:cNvSpPr/>
          <p:nvPr/>
        </p:nvSpPr>
        <p:spPr>
          <a:xfrm>
            <a:off x="1991544" y="2996952"/>
            <a:ext cx="3024336" cy="158417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Cause</a:t>
            </a:r>
            <a:endParaRPr lang="es-EC" sz="4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dirty="0"/>
          </a:p>
        </p:txBody>
      </p:sp>
      <p:sp>
        <p:nvSpPr>
          <p:cNvPr id="5" name="4 Rectángulo redondeado"/>
          <p:cNvSpPr/>
          <p:nvPr/>
        </p:nvSpPr>
        <p:spPr>
          <a:xfrm>
            <a:off x="2279576" y="4808227"/>
            <a:ext cx="2736304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because</a:t>
            </a:r>
            <a:endParaRPr lang="es-EC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240016" y="5877272"/>
            <a:ext cx="2736304" cy="7920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As, so that</a:t>
            </a:r>
            <a:endParaRPr lang="es-EC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7032104" y="4725144"/>
            <a:ext cx="2736304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in order that</a:t>
            </a:r>
            <a:endParaRPr lang="es-EC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6240016" y="3573016"/>
            <a:ext cx="2736304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since</a:t>
            </a:r>
            <a:endParaRPr lang="es-EC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737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170305"/>
              </p:ext>
            </p:extLst>
          </p:nvPr>
        </p:nvGraphicFramePr>
        <p:xfrm>
          <a:off x="365762" y="0"/>
          <a:ext cx="11482249" cy="685800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295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5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6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69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69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31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/>
                        <a:t>Cause</a:t>
                      </a:r>
                      <a:endParaRPr lang="es-EC" sz="24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/>
                        <a:t>Concession and Comparison</a:t>
                      </a:r>
                      <a:endParaRPr lang="es-EC" sz="24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/>
                        <a:t>Condition</a:t>
                      </a:r>
                      <a:br>
                        <a:rPr lang="en-US" sz="2400" b="1" dirty="0"/>
                      </a:br>
                      <a:endParaRPr lang="es-EC" sz="24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/>
                        <a:t>Place</a:t>
                      </a:r>
                      <a:br>
                        <a:rPr lang="en-US" sz="2400" b="1" dirty="0"/>
                      </a:br>
                      <a:endParaRPr lang="es-EC" sz="24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/>
                        <a:t>Time</a:t>
                      </a:r>
                      <a:br>
                        <a:rPr lang="en-US" sz="2400" b="1" dirty="0"/>
                      </a:br>
                      <a:endParaRPr lang="es-EC" sz="24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48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/>
                        <a:t>as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because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in order that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since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20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br>
                        <a:rPr lang="en-US" sz="2000" dirty="0"/>
                      </a:br>
                      <a:r>
                        <a:rPr lang="en-US" sz="2000" dirty="0"/>
                        <a:t>so that</a:t>
                      </a:r>
                      <a:endParaRPr lang="es-EC" sz="2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20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/>
                        <a:t>although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as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as though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even though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just as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though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whereas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while</a:t>
                      </a:r>
                      <a:endParaRPr lang="es-EC" sz="2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20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/>
                        <a:t>even if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if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in case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provided that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unless</a:t>
                      </a:r>
                      <a:endParaRPr lang="es-EC" sz="2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20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20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/>
                        <a:t>where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wherever</a:t>
                      </a:r>
                      <a:endParaRPr lang="es-EC" sz="20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/>
                        <a:t>after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as soon as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as long as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before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once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still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till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until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when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whenever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while</a:t>
                      </a:r>
                      <a:endParaRPr lang="es-EC" sz="2000" dirty="0">
                        <a:solidFill>
                          <a:schemeClr val="tx1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812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567608" y="260648"/>
            <a:ext cx="6768752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Examples</a:t>
            </a:r>
            <a:r>
              <a:rPr lang="es-EC" dirty="0"/>
              <a:t> 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353" name="AutoShape 17"/>
          <p:cNvSpPr>
            <a:spLocks/>
          </p:cNvSpPr>
          <p:nvPr/>
        </p:nvSpPr>
        <p:spPr bwMode="auto">
          <a:xfrm rot="16200000">
            <a:off x="3863752" y="1059740"/>
            <a:ext cx="288033" cy="2592288"/>
          </a:xfrm>
          <a:prstGeom prst="leftBrace">
            <a:avLst>
              <a:gd name="adj1" fmla="val 45000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2495600" y="1769764"/>
            <a:ext cx="691276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Because it is raining</a:t>
            </a: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we have an umbrella.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s-EC" sz="2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Dependent clause.     comma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8" name="AutoShape 22"/>
          <p:cNvSpPr>
            <a:spLocks/>
          </p:cNvSpPr>
          <p:nvPr/>
        </p:nvSpPr>
        <p:spPr bwMode="auto">
          <a:xfrm rot="16200000">
            <a:off x="4187788" y="3067634"/>
            <a:ext cx="144016" cy="2808312"/>
          </a:xfrm>
          <a:prstGeom prst="leftBrace">
            <a:avLst>
              <a:gd name="adj1" fmla="val 45000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2567608" y="3851301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</a:pPr>
            <a:r>
              <a:rPr lang="en-US" sz="28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We have an umbrella because it is raining</a:t>
            </a:r>
            <a:endParaRPr lang="es-EC" sz="2800" dirty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</a:pPr>
            <a:r>
              <a:rPr lang="en-US" sz="28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                                </a:t>
            </a:r>
            <a:endParaRPr lang="es-EC" sz="2800" dirty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</a:pPr>
            <a:r>
              <a:rPr lang="en-US" sz="28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Independent clause.       No comma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10 Conector recto de flecha"/>
          <p:cNvCxnSpPr/>
          <p:nvPr/>
        </p:nvCxnSpPr>
        <p:spPr>
          <a:xfrm>
            <a:off x="5591944" y="2211869"/>
            <a:ext cx="57606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5807968" y="4327774"/>
            <a:ext cx="57606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Resultado de imagen para because it is raining umbr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3154759"/>
            <a:ext cx="2726998" cy="363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n para because it is raining umbrella">
            <a:extLst>
              <a:ext uri="{FF2B5EF4-FFF2-40B4-BE49-F238E27FC236}">
                <a16:creationId xmlns:a16="http://schemas.microsoft.com/office/drawing/2014/main" id="{02E52569-ACDF-CA4D-9B79-7D0249C73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2" y="320365"/>
            <a:ext cx="1368426" cy="19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45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357" grpId="0"/>
      <p:bldP spid="143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5A0EC-C661-42C9-9CB7-99361266E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9380"/>
            <a:ext cx="12192000" cy="88871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CORRELATIVE CONJUNCTIONS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Resultado de imagen para correlative conjunctions examples dibuj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85"/>
          <a:stretch/>
        </p:blipFill>
        <p:spPr bwMode="auto">
          <a:xfrm>
            <a:off x="2161309" y="1410782"/>
            <a:ext cx="7873340" cy="46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1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E6B003-39BD-438D-A6E4-FCB7D9759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789" y="2465316"/>
            <a:ext cx="4267200" cy="389286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…… and 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whether ….. or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either …… or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neither …… nor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…… but.		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only …..but also.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476011" y="2465317"/>
            <a:ext cx="4267200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tanto ……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o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 sea/o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…..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solo …..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también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658983" y="1449977"/>
            <a:ext cx="344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CONJUNCTION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579325" y="1449976"/>
            <a:ext cx="344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MEANING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09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6448A9-25E7-45F1-874A-D16CC48AB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Both/and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C19E1D-F1BD-4EE8-8B6B-7E5E9DB6C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58261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I’ll have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cheesecake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frozen hot chocolate.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connect either two subjects or two objects:</a:t>
            </a:r>
          </a:p>
          <a:p>
            <a:pPr marL="0" indent="0">
              <a:buNone/>
            </a:pP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John and Lauren enjoyed the movie. </a:t>
            </a:r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subjects</a:t>
            </a:r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enjoyed both the movie and the popcorn. </a:t>
            </a:r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objects</a:t>
            </a:r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37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5AA697-ACC7-4248-9790-5E10490C3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4845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Whether/or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187E45-085E-45E8-A873-1FD5EADD5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didn’t know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whether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you’d want the cheesecake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frozen hot chocolate, so I got you both.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Resultado de imagen para cheesecake con choco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78" y="3670663"/>
            <a:ext cx="3372020" cy="225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61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glish Grammar Conjunction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328" end="214305.6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744" y="200629"/>
            <a:ext cx="10389270" cy="5843266"/>
          </a:xfrm>
        </p:spPr>
      </p:pic>
    </p:spTree>
    <p:extLst>
      <p:ext uri="{BB962C8B-B14F-4D97-AF65-F5344CB8AC3E}">
        <p14:creationId xmlns:p14="http://schemas.microsoft.com/office/powerpoint/2010/main" val="296995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0D4B3-1F2F-4906-8F32-AD3E16B5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1253065"/>
            <a:ext cx="9601196" cy="130386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Either/or </a:t>
            </a:r>
            <a:br>
              <a:rPr lang="en-US" b="1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F7FCC5-109E-4D3F-B8F1-85192A841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12350"/>
            <a:ext cx="9601196" cy="3318936"/>
          </a:xfrm>
        </p:spPr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want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either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cheesecake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frozen hot chocolate.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pic>
        <p:nvPicPr>
          <p:cNvPr id="5122" name="Picture 2" descr="Resultado de imagen para cheesecake DIBU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878" y="3528370"/>
            <a:ext cx="2522311" cy="234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HOT CHOCOL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838" y="3682626"/>
            <a:ext cx="2038985" cy="203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1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08FC0D-1A0C-4A35-B0C1-482D590D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Neither/nor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4CFC3E-26DE-4867-9CF9-B276078B7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Oh, you want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neither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cheesecake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frozen hot chocolate? </a:t>
            </a:r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Resultado de imagen para cheesecake con choco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48" y="3496168"/>
            <a:ext cx="3877956" cy="218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18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3C90D3-0F55-4F8F-96B3-6D58421D3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971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Not/but</a:t>
            </a:r>
            <a:br>
              <a:rPr lang="en-US" b="1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A03544-E532-4E4A-89B0-019F003AD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4418"/>
            <a:ext cx="10515600" cy="4351338"/>
          </a:xfrm>
        </p:spPr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see you’re in the mood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dessert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appetizers. I’ll help you with those too.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pic>
        <p:nvPicPr>
          <p:cNvPr id="8196" name="Picture 4" descr="Resultado de imagen para dess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34" y="3494110"/>
            <a:ext cx="3498578" cy="262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n para appetiz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68" y="3494110"/>
            <a:ext cx="3554276" cy="266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0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A951E-866C-4064-BFD1-2D97DB144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only/but also</a:t>
            </a:r>
            <a:endParaRPr lang="es-EC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413BFB-4439-4E0B-9D6D-03EF96C08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I’ll eat them both -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only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cheesecake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also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frozen hot chocolate.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Resultado de imagen para cheesec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34" y="3548426"/>
            <a:ext cx="2952659" cy="196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7184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BD4DBA-7722-4925-9A21-2BFB7C066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8" y="812549"/>
            <a:ext cx="10907485" cy="5232901"/>
          </a:xfrm>
        </p:spPr>
        <p:txBody>
          <a:bodyPr>
            <a:noAutofit/>
          </a:bodyPr>
          <a:lstStyle/>
          <a:p>
            <a:pPr lvl="0" algn="just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As…as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Bowling isn’t as fun as skeet shooting.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Such…that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Such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nature of their relationship that they never would have made it even if they’d wanted to.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Scarcely…when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I had scarcely walked in the door when I got the call and had to run right back out again.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many…as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There are as many curtains as there are windows.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sooner…than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I’d no sooner lie to you than strangle a puppy.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Rather….than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She’d rather play the drums than sing.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s-EC" sz="8000" b="1" dirty="0"/>
            </a:br>
            <a:r>
              <a:rPr lang="es-EC" sz="8000" b="1" dirty="0" err="1"/>
              <a:t>CONJUNCTIVE</a:t>
            </a:r>
            <a:r>
              <a:rPr lang="es-EC" sz="8000" b="1" dirty="0"/>
              <a:t> </a:t>
            </a:r>
            <a:r>
              <a:rPr lang="es-EC" sz="8000" b="1" dirty="0" err="1"/>
              <a:t>ADVERBS</a:t>
            </a:r>
            <a:br>
              <a:rPr lang="es-EC" dirty="0"/>
            </a:br>
            <a:endParaRPr lang="es-EC" dirty="0"/>
          </a:p>
        </p:txBody>
      </p:sp>
      <p:pic>
        <p:nvPicPr>
          <p:cNvPr id="5" name="Marcador de contenido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72" y="3451539"/>
            <a:ext cx="8500055" cy="1712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71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/>
        </p:nvGraphicFramePr>
        <p:xfrm>
          <a:off x="1481069" y="425003"/>
          <a:ext cx="9028091" cy="6014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4233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graphicEl>
                                              <a:dgm id="{BE07E5AE-8A16-4FED-A44C-0EBE8D321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BE07E5AE-8A16-4FED-A44C-0EBE8D321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BE07E5AE-8A16-4FED-A44C-0EBE8D321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graphicEl>
                                              <a:dgm id="{BE07E5AE-8A16-4FED-A44C-0EBE8D321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2C5FB365-1001-429B-91B0-32FAFF02B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2C5FB365-1001-429B-91B0-32FAFF02B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graphicEl>
                                              <a:dgm id="{2C5FB365-1001-429B-91B0-32FAFF02B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graphicEl>
                                              <a:dgm id="{2C5FB365-1001-429B-91B0-32FAFF02B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E484FE9D-7757-4FC2-B422-E9794BC9D3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graphicEl>
                                              <a:dgm id="{E484FE9D-7757-4FC2-B422-E9794BC9D3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E484FE9D-7757-4FC2-B422-E9794BC9D3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E484FE9D-7757-4FC2-B422-E9794BC9D3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6C3C047B-59B3-4DF1-91A2-0AF40851A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6C3C047B-59B3-4DF1-91A2-0AF40851A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C3C047B-59B3-4DF1-91A2-0AF40851A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6C3C047B-59B3-4DF1-91A2-0AF40851A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B49ED68D-C9DE-4894-9166-EE4ABD8F6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B49ED68D-C9DE-4894-9166-EE4ABD8F6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B49ED68D-C9DE-4894-9166-EE4ABD8F6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B49ED68D-C9DE-4894-9166-EE4ABD8F6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78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>
                                            <p:graphicEl>
                                              <a:dgm id="{DC6506BF-89B9-4989-AAC8-7AD301C1E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>
                                            <p:graphicEl>
                                              <a:dgm id="{DC6506BF-89B9-4989-AAC8-7AD301C1E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>
                                            <p:graphicEl>
                                              <a:dgm id="{DC6506BF-89B9-4989-AAC8-7AD301C1E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>
                                            <p:graphicEl>
                                              <a:dgm id="{DC6506BF-89B9-4989-AAC8-7AD301C1E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">
                                            <p:graphicEl>
                                              <a:dgm id="{61EE1DBF-860D-4ED3-A589-C7F883EBB0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">
                                            <p:graphicEl>
                                              <a:dgm id="{61EE1DBF-860D-4ED3-A589-C7F883EBB0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>
                                            <p:graphicEl>
                                              <a:dgm id="{61EE1DBF-860D-4ED3-A589-C7F883EBB0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>
                                            <p:graphicEl>
                                              <a:dgm id="{61EE1DBF-860D-4ED3-A589-C7F883EBB0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2">
                                            <p:graphicEl>
                                              <a:dgm id="{CD5F9978-4A23-4356-8B4F-AF66190F83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2">
                                            <p:graphicEl>
                                              <a:dgm id="{CD5F9978-4A23-4356-8B4F-AF66190F83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>
                                            <p:graphicEl>
                                              <a:dgm id="{CD5F9978-4A23-4356-8B4F-AF66190F83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">
                                            <p:graphicEl>
                                              <a:dgm id="{CD5F9978-4A23-4356-8B4F-AF66190F83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2">
                                            <p:graphicEl>
                                              <a:dgm id="{ACA07BFC-BA47-40EE-90C0-FBD77E317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2">
                                            <p:graphicEl>
                                              <a:dgm id="{ACA07BFC-BA47-40EE-90C0-FBD77E317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">
                                            <p:graphicEl>
                                              <a:dgm id="{ACA07BFC-BA47-40EE-90C0-FBD77E317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">
                                            <p:graphicEl>
                                              <a:dgm id="{ACA07BFC-BA47-40EE-90C0-FBD77E317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413437"/>
            <a:ext cx="9601196" cy="1303867"/>
          </a:xfrm>
        </p:spPr>
        <p:txBody>
          <a:bodyPr>
            <a:noAutofit/>
          </a:bodyPr>
          <a:lstStyle/>
          <a:p>
            <a:r>
              <a:rPr lang="es-EC" sz="7200" dirty="0" err="1"/>
              <a:t>ADDITIONAL</a:t>
            </a:r>
            <a:r>
              <a:rPr lang="es-EC" sz="7200" dirty="0"/>
              <a:t> RULES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901116455"/>
              </p:ext>
            </p:extLst>
          </p:nvPr>
        </p:nvGraphicFramePr>
        <p:xfrm>
          <a:off x="838200" y="1615582"/>
          <a:ext cx="10515600" cy="495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20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942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91874" y="1156402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What is a conjunction?</a:t>
            </a:r>
            <a:br>
              <a:rPr lang="es-EC" dirty="0"/>
            </a:b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/>
              <a:t>A conjunction is a part of speech that is used to connect words, phrases, or clauses. 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27850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3257"/>
          <a:stretch/>
        </p:blipFill>
        <p:spPr>
          <a:xfrm>
            <a:off x="965200" y="617517"/>
            <a:ext cx="10147300" cy="5681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5E314F-51E1-464D-B269-CA5650C7434B}"/>
              </a:ext>
            </a:extLst>
          </p:cNvPr>
          <p:cNvSpPr txBox="1"/>
          <p:nvPr/>
        </p:nvSpPr>
        <p:spPr>
          <a:xfrm>
            <a:off x="673100" y="2205335"/>
            <a:ext cx="40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C" sz="6000" dirty="0">
                <a:solidFill>
                  <a:srgbClr val="FF0000"/>
                </a:solidFill>
              </a:rPr>
              <a:t>.</a:t>
            </a:r>
          </a:p>
          <a:p>
            <a:r>
              <a:rPr lang="en-EC" sz="6000" dirty="0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B6925-4C82-F747-885E-4382290CD44A}"/>
              </a:ext>
            </a:extLst>
          </p:cNvPr>
          <p:cNvSpPr txBox="1"/>
          <p:nvPr/>
        </p:nvSpPr>
        <p:spPr>
          <a:xfrm>
            <a:off x="11112500" y="2667000"/>
            <a:ext cx="40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C" sz="6000" dirty="0">
                <a:solidFill>
                  <a:srgbClr val="FF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479527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357456"/>
            <a:ext cx="10515600" cy="1368313"/>
          </a:xfrm>
        </p:spPr>
        <p:txBody>
          <a:bodyPr>
            <a:normAutofit/>
          </a:bodyPr>
          <a:lstStyle/>
          <a:p>
            <a:pPr algn="ctr"/>
            <a:r>
              <a:rPr lang="es-EC" sz="8000" b="1" dirty="0" err="1"/>
              <a:t>EXAMPLES</a:t>
            </a:r>
            <a:r>
              <a:rPr lang="es-EC" sz="8000" b="1" dirty="0"/>
              <a:t> 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1725769"/>
            <a:ext cx="10515600" cy="4363881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EC" sz="4800" dirty="0"/>
              <a:t>Jeremy kept talking in class</a:t>
            </a:r>
            <a:r>
              <a:rPr lang="es-EC" sz="4800" dirty="0">
                <a:solidFill>
                  <a:srgbClr val="FF0000"/>
                </a:solidFill>
              </a:rPr>
              <a:t>;</a:t>
            </a:r>
            <a:r>
              <a:rPr lang="es-EC" sz="4800" dirty="0"/>
              <a:t> </a:t>
            </a:r>
            <a:r>
              <a:rPr lang="es-EC" sz="4800" b="1" i="1" dirty="0"/>
              <a:t>therefore</a:t>
            </a:r>
            <a:r>
              <a:rPr lang="es-EC" sz="4800" dirty="0">
                <a:solidFill>
                  <a:srgbClr val="FF0000"/>
                </a:solidFill>
              </a:rPr>
              <a:t>,</a:t>
            </a:r>
            <a:r>
              <a:rPr lang="es-EC" sz="4800" dirty="0"/>
              <a:t> he got in trouble.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EC" sz="4800" dirty="0" err="1"/>
              <a:t>She</a:t>
            </a:r>
            <a:r>
              <a:rPr lang="es-EC" sz="4800" dirty="0"/>
              <a:t> </a:t>
            </a:r>
            <a:r>
              <a:rPr lang="es-EC" sz="4800" dirty="0" err="1"/>
              <a:t>went</a:t>
            </a:r>
            <a:r>
              <a:rPr lang="es-EC" sz="4800" dirty="0"/>
              <a:t> </a:t>
            </a:r>
            <a:r>
              <a:rPr lang="es-EC" sz="4800" dirty="0" err="1"/>
              <a:t>into</a:t>
            </a:r>
            <a:r>
              <a:rPr lang="es-EC" sz="4800" dirty="0"/>
              <a:t> </a:t>
            </a:r>
            <a:r>
              <a:rPr lang="es-EC" sz="4800" dirty="0" err="1"/>
              <a:t>the</a:t>
            </a:r>
            <a:r>
              <a:rPr lang="es-EC" sz="4800" dirty="0"/>
              <a:t> store</a:t>
            </a:r>
            <a:r>
              <a:rPr lang="es-EC" sz="4800" dirty="0">
                <a:solidFill>
                  <a:srgbClr val="FF0000"/>
                </a:solidFill>
              </a:rPr>
              <a:t>;</a:t>
            </a:r>
            <a:r>
              <a:rPr lang="es-EC" sz="4800" dirty="0"/>
              <a:t> </a:t>
            </a:r>
            <a:r>
              <a:rPr lang="es-EC" sz="4800" b="1" i="1" dirty="0" err="1"/>
              <a:t>however</a:t>
            </a:r>
            <a:r>
              <a:rPr lang="es-EC" sz="4800" i="1" dirty="0">
                <a:solidFill>
                  <a:srgbClr val="FF0000"/>
                </a:solidFill>
              </a:rPr>
              <a:t>,</a:t>
            </a:r>
            <a:r>
              <a:rPr lang="es-EC" sz="4800" i="1" dirty="0"/>
              <a:t> </a:t>
            </a:r>
            <a:r>
              <a:rPr lang="es-EC" sz="4800" dirty="0" err="1"/>
              <a:t>she</a:t>
            </a:r>
            <a:r>
              <a:rPr lang="es-EC" sz="4800" dirty="0"/>
              <a:t> </a:t>
            </a:r>
            <a:r>
              <a:rPr lang="es-EC" sz="4800" dirty="0" err="1"/>
              <a:t>didn’t</a:t>
            </a:r>
            <a:r>
              <a:rPr lang="es-EC" sz="4800" dirty="0"/>
              <a:t> </a:t>
            </a:r>
            <a:r>
              <a:rPr lang="es-EC" sz="4800" dirty="0" err="1"/>
              <a:t>find</a:t>
            </a:r>
            <a:r>
              <a:rPr lang="es-EC" sz="4800" dirty="0"/>
              <a:t> </a:t>
            </a:r>
            <a:r>
              <a:rPr lang="es-EC" sz="4800" dirty="0" err="1"/>
              <a:t>anything</a:t>
            </a:r>
            <a:r>
              <a:rPr lang="es-EC" sz="4800" dirty="0"/>
              <a:t> </a:t>
            </a:r>
            <a:r>
              <a:rPr lang="es-EC" sz="4800" dirty="0" err="1"/>
              <a:t>she</a:t>
            </a:r>
            <a:r>
              <a:rPr lang="es-EC" sz="4800" dirty="0"/>
              <a:t> </a:t>
            </a:r>
            <a:r>
              <a:rPr lang="es-EC" sz="4800" dirty="0" err="1"/>
              <a:t>wanted</a:t>
            </a:r>
            <a:r>
              <a:rPr lang="es-EC" sz="4800" dirty="0"/>
              <a:t> </a:t>
            </a:r>
            <a:r>
              <a:rPr lang="es-EC" sz="4800" dirty="0" err="1"/>
              <a:t>to</a:t>
            </a:r>
            <a:r>
              <a:rPr lang="es-EC" sz="4800" dirty="0"/>
              <a:t> </a:t>
            </a:r>
            <a:r>
              <a:rPr lang="es-EC" sz="4800" dirty="0" err="1"/>
              <a:t>buy</a:t>
            </a:r>
            <a:r>
              <a:rPr lang="es-EC" sz="4800" dirty="0"/>
              <a:t>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EC" sz="4800" dirty="0"/>
              <a:t>I </a:t>
            </a:r>
            <a:r>
              <a:rPr lang="es-EC" sz="4800" dirty="0" err="1"/>
              <a:t>like</a:t>
            </a:r>
            <a:r>
              <a:rPr lang="es-EC" sz="4800" dirty="0"/>
              <a:t> </a:t>
            </a:r>
            <a:r>
              <a:rPr lang="es-EC" sz="4800" dirty="0" err="1"/>
              <a:t>you</a:t>
            </a:r>
            <a:r>
              <a:rPr lang="es-EC" sz="4800" dirty="0"/>
              <a:t> a </a:t>
            </a:r>
            <a:r>
              <a:rPr lang="es-EC" sz="4800" dirty="0" err="1"/>
              <a:t>lot</a:t>
            </a:r>
            <a:r>
              <a:rPr lang="es-EC" sz="4800" dirty="0">
                <a:solidFill>
                  <a:srgbClr val="FF0000"/>
                </a:solidFill>
              </a:rPr>
              <a:t>; </a:t>
            </a:r>
            <a:r>
              <a:rPr lang="es-EC" sz="4800" b="1" i="1" dirty="0"/>
              <a:t>in </a:t>
            </a:r>
            <a:r>
              <a:rPr lang="es-EC" sz="4800" b="1" i="1" dirty="0" err="1"/>
              <a:t>fact</a:t>
            </a:r>
            <a:r>
              <a:rPr lang="es-EC" sz="4800" dirty="0">
                <a:solidFill>
                  <a:srgbClr val="FF0000"/>
                </a:solidFill>
              </a:rPr>
              <a:t>,</a:t>
            </a:r>
            <a:r>
              <a:rPr lang="es-EC" sz="4800" dirty="0"/>
              <a:t> I </a:t>
            </a:r>
            <a:r>
              <a:rPr lang="es-EC" sz="4800" dirty="0" err="1"/>
              <a:t>think</a:t>
            </a:r>
            <a:r>
              <a:rPr lang="es-EC" sz="4800" dirty="0"/>
              <a:t> </a:t>
            </a:r>
            <a:r>
              <a:rPr lang="es-EC" sz="4800" dirty="0" err="1"/>
              <a:t>we</a:t>
            </a:r>
            <a:r>
              <a:rPr lang="es-EC" sz="4800" dirty="0"/>
              <a:t> </a:t>
            </a:r>
            <a:r>
              <a:rPr lang="es-EC" sz="4800" dirty="0" err="1"/>
              <a:t>should</a:t>
            </a:r>
            <a:r>
              <a:rPr lang="es-EC" sz="4800" dirty="0"/>
              <a:t> be </a:t>
            </a:r>
            <a:r>
              <a:rPr lang="es-EC" sz="4800" dirty="0" err="1"/>
              <a:t>best</a:t>
            </a:r>
            <a:r>
              <a:rPr lang="es-EC" sz="4800" dirty="0"/>
              <a:t> </a:t>
            </a:r>
            <a:r>
              <a:rPr lang="es-EC" sz="4800" dirty="0" err="1"/>
              <a:t>friends</a:t>
            </a:r>
            <a:r>
              <a:rPr lang="es-EC" sz="4800" dirty="0"/>
              <a:t>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986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0347" y="853316"/>
            <a:ext cx="9404723" cy="10825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/>
              <a:t>Conjunction Rules</a:t>
            </a:r>
            <a:br>
              <a:rPr lang="es-EC" dirty="0"/>
            </a:b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567544"/>
            <a:ext cx="10049792" cy="491163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3200" dirty="0"/>
              <a:t>There are a few important rules for using conjunctions. Remember them and you will find that your writing flows better:</a:t>
            </a:r>
            <a:endParaRPr lang="es-EC" sz="3200" dirty="0"/>
          </a:p>
          <a:p>
            <a:pPr lvl="0" algn="just"/>
            <a:r>
              <a:rPr lang="en-US" sz="3200" dirty="0"/>
              <a:t>Conjunctions are for connecting thoughts, actions, and ideas as well as </a:t>
            </a:r>
            <a:r>
              <a:rPr lang="en-US" sz="3200" dirty="0">
                <a:solidFill>
                  <a:schemeClr val="tx1"/>
                </a:solidFill>
              </a:rPr>
              <a:t>nouns, </a:t>
            </a:r>
            <a:r>
              <a:rPr lang="en-US" sz="3200" dirty="0"/>
              <a:t>clauses, and other parts of speech. </a:t>
            </a:r>
            <a:endParaRPr lang="es-EC" sz="3200" dirty="0"/>
          </a:p>
          <a:p>
            <a:pPr lvl="0" algn="just"/>
            <a:r>
              <a:rPr lang="en-US" sz="3200" dirty="0"/>
              <a:t>Conjunctions are useful for making lists. For example: We made pancakes, eggs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r>
              <a:rPr lang="en-US" sz="3200" dirty="0"/>
              <a:t> </a:t>
            </a:r>
            <a:r>
              <a:rPr lang="en-US" sz="3200" dirty="0">
                <a:solidFill>
                  <a:srgbClr val="FF0000"/>
                </a:solidFill>
              </a:rPr>
              <a:t>and</a:t>
            </a:r>
            <a:r>
              <a:rPr lang="en-US" sz="3200" dirty="0"/>
              <a:t> coffee for breakfast.</a:t>
            </a:r>
            <a:endParaRPr lang="es-EC" sz="3200" dirty="0"/>
          </a:p>
          <a:p>
            <a:pPr lvl="0" algn="just"/>
            <a:r>
              <a:rPr lang="en-US" sz="3200" dirty="0"/>
              <a:t>When using </a:t>
            </a:r>
            <a:r>
              <a:rPr lang="en-US" sz="2800" dirty="0"/>
              <a:t>conjunctions, make sure that all the parts of your sentences agree.</a:t>
            </a:r>
            <a:endParaRPr lang="es-EC" sz="2800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405622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b="1" dirty="0"/>
              <a:t>Punctuation with coordinating conjunctions:</a:t>
            </a:r>
            <a:br>
              <a:rPr lang="es-EC" dirty="0"/>
            </a:b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 coordinating conjunction joins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 words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phrases, or subordinate clauses, </a:t>
            </a:r>
            <a:r>
              <a:rPr lang="en-US" sz="2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 comma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 be placed before the conjunction.</a:t>
            </a:r>
            <a:endParaRPr lang="es-EC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coordinating conjunction joining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or more words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phrases, or subordinate clauses creates a series and </a:t>
            </a:r>
            <a:r>
              <a:rPr lang="en-US" sz="2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requires commas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elements.</a:t>
            </a:r>
            <a:endParaRPr lang="es-EC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 coordinating conjunction joining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independent clauses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creates a compound sentence and </a:t>
            </a:r>
            <a:r>
              <a:rPr lang="en-US" sz="2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requires a comma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before the coordinating conjunction.</a:t>
            </a:r>
            <a:endParaRPr lang="es-EC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0154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945405"/>
            <a:ext cx="9601196" cy="1303867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COORDINATING CONJUNCTIONS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is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pretty stupid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 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quite eager </a:t>
            </a:r>
          </a:p>
          <a:p>
            <a:pPr marL="0" lvl="0" indent="0" algn="ctr">
              <a:buNone/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s-EC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alone</a:t>
            </a:r>
            <a:r>
              <a:rPr lang="es-EC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s-EC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sad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7471892" y="3173496"/>
            <a:ext cx="1609859" cy="12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V="1">
            <a:off x="4291880" y="3179934"/>
            <a:ext cx="2044526" cy="6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4291879" y="3272183"/>
            <a:ext cx="2186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Adjective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Phrase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229340" y="3308599"/>
            <a:ext cx="2165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Adjective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Phrase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5460643" y="4481847"/>
            <a:ext cx="87576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7229340" y="4481847"/>
            <a:ext cx="65682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7061914" y="4547666"/>
            <a:ext cx="991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es-EC" dirty="0"/>
              <a:t> 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460643" y="4666135"/>
            <a:ext cx="991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7560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 6"/>
          <p:cNvSpPr/>
          <p:nvPr/>
        </p:nvSpPr>
        <p:spPr>
          <a:xfrm>
            <a:off x="4544621" y="414741"/>
            <a:ext cx="3567305" cy="3029937"/>
          </a:xfrm>
          <a:custGeom>
            <a:avLst/>
            <a:gdLst>
              <a:gd name="connsiteX0" fmla="*/ 0 w 3567305"/>
              <a:gd name="connsiteY0" fmla="*/ 1514969 h 3029937"/>
              <a:gd name="connsiteX1" fmla="*/ 1783653 w 3567305"/>
              <a:gd name="connsiteY1" fmla="*/ 0 h 3029937"/>
              <a:gd name="connsiteX2" fmla="*/ 3567306 w 3567305"/>
              <a:gd name="connsiteY2" fmla="*/ 1514969 h 3029937"/>
              <a:gd name="connsiteX3" fmla="*/ 1783653 w 3567305"/>
              <a:gd name="connsiteY3" fmla="*/ 3029938 h 3029937"/>
              <a:gd name="connsiteX4" fmla="*/ 0 w 3567305"/>
              <a:gd name="connsiteY4" fmla="*/ 1514969 h 302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7305" h="3029937">
                <a:moveTo>
                  <a:pt x="0" y="1514969"/>
                </a:moveTo>
                <a:cubicBezTo>
                  <a:pt x="0" y="678275"/>
                  <a:pt x="798569" y="0"/>
                  <a:pt x="1783653" y="0"/>
                </a:cubicBezTo>
                <a:cubicBezTo>
                  <a:pt x="2768737" y="0"/>
                  <a:pt x="3567306" y="678275"/>
                  <a:pt x="3567306" y="1514969"/>
                </a:cubicBezTo>
                <a:cubicBezTo>
                  <a:pt x="3567306" y="2351663"/>
                  <a:pt x="2768737" y="3029938"/>
                  <a:pt x="1783653" y="3029938"/>
                </a:cubicBezTo>
                <a:cubicBezTo>
                  <a:pt x="798569" y="3029938"/>
                  <a:pt x="0" y="2351663"/>
                  <a:pt x="0" y="151496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980" tIns="479284" rIns="557980" bIns="479284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Coordinate or join.</a:t>
            </a:r>
          </a:p>
        </p:txBody>
      </p:sp>
      <p:sp>
        <p:nvSpPr>
          <p:cNvPr id="8" name="Forma libre 7"/>
          <p:cNvSpPr/>
          <p:nvPr/>
        </p:nvSpPr>
        <p:spPr>
          <a:xfrm rot="2617105">
            <a:off x="7604884" y="2994984"/>
            <a:ext cx="552618" cy="829006"/>
          </a:xfrm>
          <a:custGeom>
            <a:avLst/>
            <a:gdLst>
              <a:gd name="connsiteX0" fmla="*/ 0 w 552618"/>
              <a:gd name="connsiteY0" fmla="*/ 165801 h 829006"/>
              <a:gd name="connsiteX1" fmla="*/ 276309 w 552618"/>
              <a:gd name="connsiteY1" fmla="*/ 165801 h 829006"/>
              <a:gd name="connsiteX2" fmla="*/ 276309 w 552618"/>
              <a:gd name="connsiteY2" fmla="*/ 0 h 829006"/>
              <a:gd name="connsiteX3" fmla="*/ 552618 w 552618"/>
              <a:gd name="connsiteY3" fmla="*/ 414503 h 829006"/>
              <a:gd name="connsiteX4" fmla="*/ 276309 w 552618"/>
              <a:gd name="connsiteY4" fmla="*/ 829006 h 829006"/>
              <a:gd name="connsiteX5" fmla="*/ 276309 w 552618"/>
              <a:gd name="connsiteY5" fmla="*/ 663205 h 829006"/>
              <a:gd name="connsiteX6" fmla="*/ 0 w 552618"/>
              <a:gd name="connsiteY6" fmla="*/ 663205 h 829006"/>
              <a:gd name="connsiteX7" fmla="*/ 0 w 552618"/>
              <a:gd name="connsiteY7" fmla="*/ 165801 h 82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618" h="829006">
                <a:moveTo>
                  <a:pt x="0" y="165801"/>
                </a:moveTo>
                <a:lnTo>
                  <a:pt x="276309" y="165801"/>
                </a:lnTo>
                <a:lnTo>
                  <a:pt x="276309" y="0"/>
                </a:lnTo>
                <a:lnTo>
                  <a:pt x="552618" y="414503"/>
                </a:lnTo>
                <a:lnTo>
                  <a:pt x="276309" y="829006"/>
                </a:lnTo>
                <a:lnTo>
                  <a:pt x="276309" y="663205"/>
                </a:lnTo>
                <a:lnTo>
                  <a:pt x="0" y="663205"/>
                </a:lnTo>
                <a:lnTo>
                  <a:pt x="0" y="165801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65801" rIns="165785" bIns="165800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00" kern="1200"/>
          </a:p>
        </p:txBody>
      </p:sp>
      <p:sp>
        <p:nvSpPr>
          <p:cNvPr id="9" name="Forma libre 8"/>
          <p:cNvSpPr/>
          <p:nvPr/>
        </p:nvSpPr>
        <p:spPr>
          <a:xfrm>
            <a:off x="7736944" y="3358041"/>
            <a:ext cx="3412729" cy="3079972"/>
          </a:xfrm>
          <a:custGeom>
            <a:avLst/>
            <a:gdLst>
              <a:gd name="connsiteX0" fmla="*/ 0 w 3412729"/>
              <a:gd name="connsiteY0" fmla="*/ 1539986 h 3079972"/>
              <a:gd name="connsiteX1" fmla="*/ 1706365 w 3412729"/>
              <a:gd name="connsiteY1" fmla="*/ 0 h 3079972"/>
              <a:gd name="connsiteX2" fmla="*/ 3412730 w 3412729"/>
              <a:gd name="connsiteY2" fmla="*/ 1539986 h 3079972"/>
              <a:gd name="connsiteX3" fmla="*/ 1706365 w 3412729"/>
              <a:gd name="connsiteY3" fmla="*/ 3079972 h 3079972"/>
              <a:gd name="connsiteX4" fmla="*/ 0 w 3412729"/>
              <a:gd name="connsiteY4" fmla="*/ 1539986 h 307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2729" h="3079972">
                <a:moveTo>
                  <a:pt x="0" y="1539986"/>
                </a:moveTo>
                <a:cubicBezTo>
                  <a:pt x="0" y="689475"/>
                  <a:pt x="763966" y="0"/>
                  <a:pt x="1706365" y="0"/>
                </a:cubicBezTo>
                <a:cubicBezTo>
                  <a:pt x="2648764" y="0"/>
                  <a:pt x="3412730" y="689475"/>
                  <a:pt x="3412730" y="1539986"/>
                </a:cubicBezTo>
                <a:cubicBezTo>
                  <a:pt x="3412730" y="2390497"/>
                  <a:pt x="2648764" y="3079972"/>
                  <a:pt x="1706365" y="3079972"/>
                </a:cubicBezTo>
                <a:cubicBezTo>
                  <a:pt x="763966" y="3079972"/>
                  <a:pt x="0" y="2390497"/>
                  <a:pt x="0" y="153998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0263" tIns="481531" rIns="530263" bIns="48153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 or more sentences, main clauses, words</a:t>
            </a:r>
          </a:p>
        </p:txBody>
      </p:sp>
      <p:sp>
        <p:nvSpPr>
          <p:cNvPr id="10" name="Forma libre 9"/>
          <p:cNvSpPr/>
          <p:nvPr/>
        </p:nvSpPr>
        <p:spPr>
          <a:xfrm rot="21585801">
            <a:off x="5529566" y="4496467"/>
            <a:ext cx="1559903" cy="829007"/>
          </a:xfrm>
          <a:custGeom>
            <a:avLst/>
            <a:gdLst>
              <a:gd name="connsiteX0" fmla="*/ 0 w 1559902"/>
              <a:gd name="connsiteY0" fmla="*/ 165801 h 829006"/>
              <a:gd name="connsiteX1" fmla="*/ 1145399 w 1559902"/>
              <a:gd name="connsiteY1" fmla="*/ 165801 h 829006"/>
              <a:gd name="connsiteX2" fmla="*/ 1145399 w 1559902"/>
              <a:gd name="connsiteY2" fmla="*/ 0 h 829006"/>
              <a:gd name="connsiteX3" fmla="*/ 1559902 w 1559902"/>
              <a:gd name="connsiteY3" fmla="*/ 414503 h 829006"/>
              <a:gd name="connsiteX4" fmla="*/ 1145399 w 1559902"/>
              <a:gd name="connsiteY4" fmla="*/ 829006 h 829006"/>
              <a:gd name="connsiteX5" fmla="*/ 1145399 w 1559902"/>
              <a:gd name="connsiteY5" fmla="*/ 663205 h 829006"/>
              <a:gd name="connsiteX6" fmla="*/ 0 w 1559902"/>
              <a:gd name="connsiteY6" fmla="*/ 663205 h 829006"/>
              <a:gd name="connsiteX7" fmla="*/ 0 w 1559902"/>
              <a:gd name="connsiteY7" fmla="*/ 165801 h 82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9902" h="829006">
                <a:moveTo>
                  <a:pt x="1559902" y="663204"/>
                </a:moveTo>
                <a:lnTo>
                  <a:pt x="414503" y="663204"/>
                </a:lnTo>
                <a:lnTo>
                  <a:pt x="414503" y="829005"/>
                </a:lnTo>
                <a:lnTo>
                  <a:pt x="0" y="414503"/>
                </a:lnTo>
                <a:lnTo>
                  <a:pt x="414503" y="1"/>
                </a:lnTo>
                <a:lnTo>
                  <a:pt x="414503" y="165802"/>
                </a:lnTo>
                <a:lnTo>
                  <a:pt x="1559902" y="165802"/>
                </a:lnTo>
                <a:lnTo>
                  <a:pt x="1559902" y="663204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8702" tIns="165801" rIns="0" bIns="165801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00" kern="1200"/>
          </a:p>
        </p:txBody>
      </p:sp>
      <p:sp>
        <p:nvSpPr>
          <p:cNvPr id="11" name="Forma libre 10"/>
          <p:cNvSpPr/>
          <p:nvPr/>
        </p:nvSpPr>
        <p:spPr>
          <a:xfrm>
            <a:off x="1622050" y="3376648"/>
            <a:ext cx="3171740" cy="3094268"/>
          </a:xfrm>
          <a:custGeom>
            <a:avLst/>
            <a:gdLst>
              <a:gd name="connsiteX0" fmla="*/ 0 w 3171740"/>
              <a:gd name="connsiteY0" fmla="*/ 1547134 h 3094268"/>
              <a:gd name="connsiteX1" fmla="*/ 1585870 w 3171740"/>
              <a:gd name="connsiteY1" fmla="*/ 0 h 3094268"/>
              <a:gd name="connsiteX2" fmla="*/ 3171740 w 3171740"/>
              <a:gd name="connsiteY2" fmla="*/ 1547134 h 3094268"/>
              <a:gd name="connsiteX3" fmla="*/ 1585870 w 3171740"/>
              <a:gd name="connsiteY3" fmla="*/ 3094268 h 3094268"/>
              <a:gd name="connsiteX4" fmla="*/ 0 w 3171740"/>
              <a:gd name="connsiteY4" fmla="*/ 1547134 h 3094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1740" h="3094268">
                <a:moveTo>
                  <a:pt x="0" y="1547134"/>
                </a:moveTo>
                <a:cubicBezTo>
                  <a:pt x="0" y="692675"/>
                  <a:pt x="710018" y="0"/>
                  <a:pt x="1585870" y="0"/>
                </a:cubicBezTo>
                <a:cubicBezTo>
                  <a:pt x="2461722" y="0"/>
                  <a:pt x="3171740" y="692675"/>
                  <a:pt x="3171740" y="1547134"/>
                </a:cubicBezTo>
                <a:cubicBezTo>
                  <a:pt x="3171740" y="2401593"/>
                  <a:pt x="2461722" y="3094268"/>
                  <a:pt x="1585870" y="3094268"/>
                </a:cubicBezTo>
                <a:cubicBezTo>
                  <a:pt x="710018" y="3094268"/>
                  <a:pt x="0" y="2401593"/>
                  <a:pt x="0" y="154713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5131" tIns="493785" rIns="505131" bIns="49378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link units of equal syntactic status</a:t>
            </a:r>
          </a:p>
        </p:txBody>
      </p:sp>
      <p:sp>
        <p:nvSpPr>
          <p:cNvPr id="12" name="Forma libre 11"/>
          <p:cNvSpPr/>
          <p:nvPr/>
        </p:nvSpPr>
        <p:spPr>
          <a:xfrm rot="18970989">
            <a:off x="4433630" y="3048616"/>
            <a:ext cx="593116" cy="829006"/>
          </a:xfrm>
          <a:custGeom>
            <a:avLst/>
            <a:gdLst>
              <a:gd name="connsiteX0" fmla="*/ 0 w 593116"/>
              <a:gd name="connsiteY0" fmla="*/ 165801 h 829006"/>
              <a:gd name="connsiteX1" fmla="*/ 296558 w 593116"/>
              <a:gd name="connsiteY1" fmla="*/ 165801 h 829006"/>
              <a:gd name="connsiteX2" fmla="*/ 296558 w 593116"/>
              <a:gd name="connsiteY2" fmla="*/ 0 h 829006"/>
              <a:gd name="connsiteX3" fmla="*/ 593116 w 593116"/>
              <a:gd name="connsiteY3" fmla="*/ 414503 h 829006"/>
              <a:gd name="connsiteX4" fmla="*/ 296558 w 593116"/>
              <a:gd name="connsiteY4" fmla="*/ 829006 h 829006"/>
              <a:gd name="connsiteX5" fmla="*/ 296558 w 593116"/>
              <a:gd name="connsiteY5" fmla="*/ 663205 h 829006"/>
              <a:gd name="connsiteX6" fmla="*/ 0 w 593116"/>
              <a:gd name="connsiteY6" fmla="*/ 663205 h 829006"/>
              <a:gd name="connsiteX7" fmla="*/ 0 w 593116"/>
              <a:gd name="connsiteY7" fmla="*/ 165801 h 82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3116" h="829006">
                <a:moveTo>
                  <a:pt x="0" y="165801"/>
                </a:moveTo>
                <a:lnTo>
                  <a:pt x="296558" y="165801"/>
                </a:lnTo>
                <a:lnTo>
                  <a:pt x="296558" y="0"/>
                </a:lnTo>
                <a:lnTo>
                  <a:pt x="593116" y="414503"/>
                </a:lnTo>
                <a:lnTo>
                  <a:pt x="296558" y="829006"/>
                </a:lnTo>
                <a:lnTo>
                  <a:pt x="296558" y="663205"/>
                </a:lnTo>
                <a:lnTo>
                  <a:pt x="0" y="663205"/>
                </a:lnTo>
                <a:lnTo>
                  <a:pt x="0" y="165801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65800" rIns="177935" bIns="165801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00" kern="1200"/>
          </a:p>
        </p:txBody>
      </p:sp>
    </p:spTree>
    <p:extLst>
      <p:ext uri="{BB962C8B-B14F-4D97-AF65-F5344CB8AC3E}">
        <p14:creationId xmlns:p14="http://schemas.microsoft.com/office/powerpoint/2010/main" val="33964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0218" y="613808"/>
            <a:ext cx="6018266" cy="895087"/>
          </a:xfrm>
        </p:spPr>
        <p:txBody>
          <a:bodyPr/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Coordinating Conjuction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720742" y="2031527"/>
            <a:ext cx="611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5339959" y="2032961"/>
            <a:ext cx="654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836247" y="2026202"/>
            <a:ext cx="639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689758" y="1989605"/>
            <a:ext cx="732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907830" y="1989605"/>
            <a:ext cx="639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006470" y="2011283"/>
            <a:ext cx="769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067512" y="1979216"/>
            <a:ext cx="537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Flecha abajo 14"/>
          <p:cNvSpPr/>
          <p:nvPr/>
        </p:nvSpPr>
        <p:spPr>
          <a:xfrm>
            <a:off x="1667217" y="2874276"/>
            <a:ext cx="580634" cy="618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echa abajo 15"/>
          <p:cNvSpPr/>
          <p:nvPr/>
        </p:nvSpPr>
        <p:spPr>
          <a:xfrm>
            <a:off x="4063872" y="2902546"/>
            <a:ext cx="580634" cy="618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echa abajo 16"/>
          <p:cNvSpPr/>
          <p:nvPr/>
        </p:nvSpPr>
        <p:spPr>
          <a:xfrm>
            <a:off x="5398453" y="2874276"/>
            <a:ext cx="580634" cy="618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echa abajo 17"/>
          <p:cNvSpPr/>
          <p:nvPr/>
        </p:nvSpPr>
        <p:spPr>
          <a:xfrm>
            <a:off x="6733034" y="2874276"/>
            <a:ext cx="580634" cy="618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echa abajo 18"/>
          <p:cNvSpPr/>
          <p:nvPr/>
        </p:nvSpPr>
        <p:spPr>
          <a:xfrm>
            <a:off x="7923152" y="2852917"/>
            <a:ext cx="580634" cy="618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echa abajo 19"/>
          <p:cNvSpPr/>
          <p:nvPr/>
        </p:nvSpPr>
        <p:spPr>
          <a:xfrm>
            <a:off x="9067512" y="2839933"/>
            <a:ext cx="580634" cy="618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adroTexto 21"/>
          <p:cNvSpPr txBox="1"/>
          <p:nvPr/>
        </p:nvSpPr>
        <p:spPr>
          <a:xfrm>
            <a:off x="1278902" y="3583342"/>
            <a:ext cx="1190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/>
              <a:t>FOR</a:t>
            </a:r>
            <a:r>
              <a:rPr lang="es-EC" dirty="0"/>
              <a:t>  </a:t>
            </a:r>
            <a:endParaRPr lang="en-U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2569962" y="3614337"/>
            <a:ext cx="1190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/>
              <a:t>AND</a:t>
            </a:r>
            <a:r>
              <a:rPr lang="es-EC" dirty="0"/>
              <a:t>  </a:t>
            </a:r>
            <a:endParaRPr lang="en-US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861050" y="3614338"/>
            <a:ext cx="1190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/>
              <a:t>NOR</a:t>
            </a:r>
            <a:r>
              <a:rPr lang="es-EC" dirty="0"/>
              <a:t>  </a:t>
            </a:r>
            <a:endParaRPr lang="en-US" dirty="0"/>
          </a:p>
        </p:txBody>
      </p:sp>
      <p:sp>
        <p:nvSpPr>
          <p:cNvPr id="25" name="CuadroTexto 24"/>
          <p:cNvSpPr txBox="1"/>
          <p:nvPr/>
        </p:nvSpPr>
        <p:spPr>
          <a:xfrm>
            <a:off x="5122071" y="3614338"/>
            <a:ext cx="1190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/>
              <a:t>BUT</a:t>
            </a:r>
            <a:r>
              <a:rPr lang="es-EC" dirty="0"/>
              <a:t>  </a:t>
            </a:r>
            <a:endParaRPr lang="en-US" dirty="0"/>
          </a:p>
        </p:txBody>
      </p:sp>
      <p:sp>
        <p:nvSpPr>
          <p:cNvPr id="26" name="CuadroTexto 25"/>
          <p:cNvSpPr txBox="1"/>
          <p:nvPr/>
        </p:nvSpPr>
        <p:spPr>
          <a:xfrm>
            <a:off x="7618358" y="3583342"/>
            <a:ext cx="1190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/>
              <a:t>YET</a:t>
            </a:r>
            <a:r>
              <a:rPr lang="es-EC" dirty="0"/>
              <a:t>  </a:t>
            </a:r>
            <a:endParaRPr lang="en-US" dirty="0"/>
          </a:p>
        </p:txBody>
      </p:sp>
      <p:sp>
        <p:nvSpPr>
          <p:cNvPr id="27" name="CuadroTexto 26"/>
          <p:cNvSpPr txBox="1"/>
          <p:nvPr/>
        </p:nvSpPr>
        <p:spPr>
          <a:xfrm>
            <a:off x="6443227" y="3558530"/>
            <a:ext cx="1190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/>
              <a:t>OR</a:t>
            </a:r>
            <a:r>
              <a:rPr lang="es-EC" dirty="0"/>
              <a:t>  </a:t>
            </a:r>
            <a:endParaRPr lang="en-US" dirty="0"/>
          </a:p>
        </p:txBody>
      </p:sp>
      <p:sp>
        <p:nvSpPr>
          <p:cNvPr id="28" name="CuadroTexto 27"/>
          <p:cNvSpPr txBox="1"/>
          <p:nvPr/>
        </p:nvSpPr>
        <p:spPr>
          <a:xfrm>
            <a:off x="8918848" y="3583342"/>
            <a:ext cx="1190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/>
              <a:t>SO</a:t>
            </a:r>
            <a:r>
              <a:rPr lang="es-EC" dirty="0"/>
              <a:t>  </a:t>
            </a:r>
            <a:endParaRPr lang="en-US" dirty="0"/>
          </a:p>
        </p:txBody>
      </p:sp>
      <p:sp>
        <p:nvSpPr>
          <p:cNvPr id="29" name="Flecha abajo 28"/>
          <p:cNvSpPr/>
          <p:nvPr/>
        </p:nvSpPr>
        <p:spPr>
          <a:xfrm>
            <a:off x="2878760" y="2848655"/>
            <a:ext cx="580634" cy="618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456696" y="4104812"/>
            <a:ext cx="2002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Jane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stayed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jungle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loves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tarzan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2383587" y="4153861"/>
            <a:ext cx="2002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want pizza </a:t>
            </a:r>
            <a:r>
              <a:rPr lang="es-EC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soda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3318557" y="4938689"/>
            <a:ext cx="2002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doesn’t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 </a:t>
            </a:r>
            <a:r>
              <a:rPr lang="es-EC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home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4779060" y="4040724"/>
            <a:ext cx="2035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job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do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6135783" y="5085724"/>
            <a:ext cx="2002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eat ice cream </a:t>
            </a:r>
            <a:r>
              <a:rPr lang="es-EC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sandwich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7354832" y="4034944"/>
            <a:ext cx="2002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didn’t study for the exam </a:t>
            </a:r>
            <a:r>
              <a:rPr lang="es-EC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she passed it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9284897" y="3969194"/>
            <a:ext cx="2002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do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know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topic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can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explain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1AC91B25-4DC7-BF41-B1C9-6BB355AC1016}"/>
              </a:ext>
            </a:extLst>
          </p:cNvPr>
          <p:cNvSpPr txBox="1">
            <a:spLocks/>
          </p:cNvSpPr>
          <p:nvPr/>
        </p:nvSpPr>
        <p:spPr>
          <a:xfrm>
            <a:off x="8559625" y="670995"/>
            <a:ext cx="2965169" cy="8950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2926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2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3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7036" y="295537"/>
            <a:ext cx="6609411" cy="1303867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Conjunciones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Coordinantes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arcador de contenido 3" descr="Coordinadas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2"/>
          <a:stretch/>
        </p:blipFill>
        <p:spPr bwMode="auto">
          <a:xfrm>
            <a:off x="708338" y="1264962"/>
            <a:ext cx="10805375" cy="50742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4529A2C-9AC2-1149-B274-C227C44F6A6F}"/>
              </a:ext>
            </a:extLst>
          </p:cNvPr>
          <p:cNvSpPr txBox="1">
            <a:spLocks/>
          </p:cNvSpPr>
          <p:nvPr/>
        </p:nvSpPr>
        <p:spPr>
          <a:xfrm>
            <a:off x="8548544" y="599743"/>
            <a:ext cx="2965169" cy="8950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SPANISH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036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3009</TotalTime>
  <Words>1011</Words>
  <Application>Microsoft Macintosh PowerPoint</Application>
  <PresentationFormat>Widescreen</PresentationFormat>
  <Paragraphs>148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Garamond</vt:lpstr>
      <vt:lpstr>Times New Roman</vt:lpstr>
      <vt:lpstr>Wingdings</vt:lpstr>
      <vt:lpstr>Orgánico</vt:lpstr>
      <vt:lpstr>PowerPoint Presentation</vt:lpstr>
      <vt:lpstr>PowerPoint Presentation</vt:lpstr>
      <vt:lpstr>What is a conjunction? </vt:lpstr>
      <vt:lpstr>Conjunction Rules </vt:lpstr>
      <vt:lpstr>Punctuation with coordinating conjunctions: </vt:lpstr>
      <vt:lpstr>COORDINATING CONJUNCTIONS</vt:lpstr>
      <vt:lpstr>PowerPoint Presentation</vt:lpstr>
      <vt:lpstr>Coordinating Conjuction</vt:lpstr>
      <vt:lpstr>Conjunciones Coordinantes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CORRELATIVE CONJUNCTIONS</vt:lpstr>
      <vt:lpstr>PowerPoint Presentation</vt:lpstr>
      <vt:lpstr>Both/and</vt:lpstr>
      <vt:lpstr>Whether/or</vt:lpstr>
      <vt:lpstr>Either/or  </vt:lpstr>
      <vt:lpstr>Neither/nor</vt:lpstr>
      <vt:lpstr>Not/but </vt:lpstr>
      <vt:lpstr>Not only/but also</vt:lpstr>
      <vt:lpstr>PowerPoint Presentation</vt:lpstr>
      <vt:lpstr> CONJUNCTIVE ADVERBS </vt:lpstr>
      <vt:lpstr>PowerPoint Presentation</vt:lpstr>
      <vt:lpstr>PowerPoint Presentation</vt:lpstr>
      <vt:lpstr>ADDITIONAL RULES</vt:lpstr>
      <vt:lpstr>PowerPoint Presentation</vt:lpstr>
      <vt:lpstr>PowerPoint Presentation</vt:lpstr>
      <vt:lpstr>EXAMPLES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Central del Ecuador English Major  Contrastive Lingüistics III</dc:title>
  <dc:creator>Windows User</dc:creator>
  <cp:lastModifiedBy>PABLO AMILCAR MEJIA MALDONADO</cp:lastModifiedBy>
  <cp:revision>52</cp:revision>
  <dcterms:created xsi:type="dcterms:W3CDTF">2017-12-29T21:01:53Z</dcterms:created>
  <dcterms:modified xsi:type="dcterms:W3CDTF">2021-01-26T22:58:37Z</dcterms:modified>
</cp:coreProperties>
</file>