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7" r:id="rId2"/>
    <p:sldId id="269" r:id="rId3"/>
    <p:sldId id="272" r:id="rId4"/>
    <p:sldId id="271" r:id="rId5"/>
    <p:sldId id="268" r:id="rId6"/>
    <p:sldId id="264" r:id="rId7"/>
    <p:sldId id="266" r:id="rId8"/>
    <p:sldId id="273" r:id="rId9"/>
    <p:sldId id="274" r:id="rId10"/>
    <p:sldId id="275" r:id="rId11"/>
    <p:sldId id="27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66"/>
    <p:restoredTop sz="93692"/>
  </p:normalViewPr>
  <p:slideViewPr>
    <p:cSldViewPr snapToGrid="0" snapToObjects="1">
      <p:cViewPr varScale="1">
        <p:scale>
          <a:sx n="66" d="100"/>
          <a:sy n="66" d="100"/>
        </p:scale>
        <p:origin x="33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4868F-D821-BC4B-A064-F31C849B43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48DF4E-6762-A14A-B1C2-CB63E6148D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437C60-3D67-BF45-AB3A-494788042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CC7B7-9F15-3F4A-9171-D257FDBA7353}" type="datetimeFigureOut">
              <a:rPr lang="en-US" smtClean="0"/>
              <a:t>5/8/18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7A1FD3-7072-414B-BC56-5D8F29905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CD8BB6-95AF-0441-A1CE-389663449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2CB12-969D-1D4E-A134-4DE50E4C2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3566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633E7-DD60-9944-9882-6BD8D7979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2EA26D-F8BA-F045-BFBC-42F1B35C17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F5E1FD-D74D-2A47-8AA9-6CA652025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CC7B7-9F15-3F4A-9171-D257FDBA7353}" type="datetimeFigureOut">
              <a:rPr lang="en-US" smtClean="0"/>
              <a:t>5/8/18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C5E2C5-4466-CB49-AB6C-BCEFB22D8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129486-66B5-ED4D-9A45-387560B24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2CB12-969D-1D4E-A134-4DE50E4C2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130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8D6DEC9-4160-F841-B1C5-F223F6E571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C673D9-0D36-C04F-AD2C-FA18622189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27AE55-1ADE-F948-81F1-40647392D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CC7B7-9F15-3F4A-9171-D257FDBA7353}" type="datetimeFigureOut">
              <a:rPr lang="en-US" smtClean="0"/>
              <a:t>5/8/18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D80FC7-B7DA-354F-8A2C-F44D78808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354347-98B0-7345-AE21-FBE2B6609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2CB12-969D-1D4E-A134-4DE50E4C2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10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E7AC3-69E5-254D-947B-6BA8F6F92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6280F9-EFEC-DF4C-9977-276FAA0117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30B557-B5FF-444B-909D-4D386ACE3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CC7B7-9F15-3F4A-9171-D257FDBA7353}" type="datetimeFigureOut">
              <a:rPr lang="en-US" smtClean="0"/>
              <a:t>5/8/18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AA12F9-99AB-E248-8E7A-562FCE630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6D3572-DF37-704B-BC7E-B11EF3507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2CB12-969D-1D4E-A134-4DE50E4C2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504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DD8EC-DCDE-444C-B3F1-6C9E2D11A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567F35-D7ED-4F43-B4BB-F6DDD3E282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F95291-6C0C-2441-94BA-57EC750D6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CC7B7-9F15-3F4A-9171-D257FDBA7353}" type="datetimeFigureOut">
              <a:rPr lang="en-US" smtClean="0"/>
              <a:t>5/8/18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C731C2-A31E-FF4F-95CB-C15B9F0FD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9CE339-1F77-1140-A14E-3134D535A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2CB12-969D-1D4E-A134-4DE50E4C2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339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97E72-074C-934C-B972-8A465B49D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2CE3B9-6ED1-9649-B5DB-3E36D8DFD0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8BCCC6-CD59-0144-B1CB-CE5CAB4B0E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E87D63-79E4-8549-B010-9B4D03F31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CC7B7-9F15-3F4A-9171-D257FDBA7353}" type="datetimeFigureOut">
              <a:rPr lang="en-US" smtClean="0"/>
              <a:t>5/8/18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4EBE60-83B2-8C47-BBAF-F17553480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534359-207F-604C-BFD2-FD851BA35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2CB12-969D-1D4E-A134-4DE50E4C2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6678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F0DB6-A4B6-8B4B-8027-19EF622E3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6C4901-60FB-BB49-BC0D-106531546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045A06-5D55-FB40-8F84-AB820D01C8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BC344D-7FAD-4447-AFE9-4328EC1654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40A678-E272-4045-ABFB-ACF05AD54D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66BED5-7743-204E-A657-035C86DBD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CC7B7-9F15-3F4A-9171-D257FDBA7353}" type="datetimeFigureOut">
              <a:rPr lang="en-US" smtClean="0"/>
              <a:t>5/8/18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F45F50-6D76-514B-BE4D-04732CEE5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F14EF6-3A06-164D-A179-97A992331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2CB12-969D-1D4E-A134-4DE50E4C2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02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BA8AC-5DC3-2548-8A6C-51454CFF2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B04964-DE9C-B246-BC9C-9EDF7AF8C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CC7B7-9F15-3F4A-9171-D257FDBA7353}" type="datetimeFigureOut">
              <a:rPr lang="en-US" smtClean="0"/>
              <a:t>5/8/18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F91EEC-F6CE-8140-9213-CE51BEB43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CFA891-A5FA-2C41-A954-C95852C1A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2CB12-969D-1D4E-A134-4DE50E4C2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3253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E00E87-12CA-2449-9A86-FD5322C94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CC7B7-9F15-3F4A-9171-D257FDBA7353}" type="datetimeFigureOut">
              <a:rPr lang="en-US" smtClean="0"/>
              <a:t>5/8/18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DC1BB7-B7D8-0940-BF96-A8F5D793D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78FC70-995B-9F47-8DCB-6B8285549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2CB12-969D-1D4E-A134-4DE50E4C2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887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D6008-F98B-9043-99D0-710FFF037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194F7C-31ED-BE45-853B-63B259D4ED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6A9F0B-4030-034D-875C-1BC01058CA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294A26-34F7-A541-BD48-4E232ADD1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CC7B7-9F15-3F4A-9171-D257FDBA7353}" type="datetimeFigureOut">
              <a:rPr lang="en-US" smtClean="0"/>
              <a:t>5/8/18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432984-D202-134F-8BFA-E4E58002E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8B42DF-771F-BF4E-832C-914331709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2CB12-969D-1D4E-A134-4DE50E4C2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8791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83322-DE96-2540-A864-ADD9A5E72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8BC26D-E996-9845-B3B8-55E3A3A5DE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76DA3E-01AA-9948-ACD4-DC89E32E6D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E34CF3-11C3-E744-A5E8-5F81A22D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CC7B7-9F15-3F4A-9171-D257FDBA7353}" type="datetimeFigureOut">
              <a:rPr lang="en-US" smtClean="0"/>
              <a:t>5/8/18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338180-BB4F-C444-8C39-2A4E690C6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9B70EF-0DF9-7842-B3DA-A3F8BE7F4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2CB12-969D-1D4E-A134-4DE50E4C2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5379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0B005C1-BEB7-5548-87CC-8B76C5AD5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A1B501-DBA6-4049-AD0E-3147429F9F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96B2C3-9656-5545-9FE2-38F96D7F4B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1CC7B7-9F15-3F4A-9171-D257FDBA7353}" type="datetimeFigureOut">
              <a:rPr lang="en-US" smtClean="0"/>
              <a:t>5/8/18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5B52C9-E2B2-2E49-BFA8-673D0EE345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15F48-42A9-7E43-8574-450BBAA95D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12CB12-969D-1D4E-A134-4DE50E4C2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23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tiff"/><Relationship Id="rId4" Type="http://schemas.openxmlformats.org/officeDocument/2006/relationships/image" Target="../media/image13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tif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tiff"/><Relationship Id="rId5" Type="http://schemas.openxmlformats.org/officeDocument/2006/relationships/image" Target="../media/image22.tiff"/><Relationship Id="rId4" Type="http://schemas.openxmlformats.org/officeDocument/2006/relationships/image" Target="../media/image2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31207A-D6F0-5A48-BB95-2DD780D4BC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42" t="14446" r="23542" b="23703"/>
          <a:stretch/>
        </p:blipFill>
        <p:spPr>
          <a:xfrm>
            <a:off x="1828800" y="1854200"/>
            <a:ext cx="8280400" cy="4241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296100C-3FE9-0545-8A5B-982476DB1F7C}"/>
              </a:ext>
            </a:extLst>
          </p:cNvPr>
          <p:cNvSpPr txBox="1"/>
          <p:nvPr/>
        </p:nvSpPr>
        <p:spPr>
          <a:xfrm>
            <a:off x="3181350" y="609600"/>
            <a:ext cx="5575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entury" panose="02040604050505020304" pitchFamily="18" charset="0"/>
              </a:rPr>
              <a:t>CONTRASTIVE ANALYSIS</a:t>
            </a:r>
          </a:p>
        </p:txBody>
      </p:sp>
    </p:spTree>
    <p:extLst>
      <p:ext uri="{BB962C8B-B14F-4D97-AF65-F5344CB8AC3E}">
        <p14:creationId xmlns:p14="http://schemas.microsoft.com/office/powerpoint/2010/main" val="9366184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25C036-2384-2B4D-87A5-96715E201E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994"/>
          <a:stretch/>
        </p:blipFill>
        <p:spPr>
          <a:xfrm>
            <a:off x="193222" y="246742"/>
            <a:ext cx="4432300" cy="10758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345E84A-3E15-0D4E-804B-496F50C937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222" y="1322616"/>
            <a:ext cx="4432300" cy="14097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B6C1D2-F670-3D40-AEFD-18C117E9C9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48" t="11006" r="12063" b="20635"/>
          <a:stretch/>
        </p:blipFill>
        <p:spPr>
          <a:xfrm>
            <a:off x="4978400" y="2027466"/>
            <a:ext cx="7213600" cy="4688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903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D81827C-0458-864A-8A6B-CF9E1FFD17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541" y="272142"/>
            <a:ext cx="5624459" cy="27468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DC9CEF8-F44C-E743-B54A-84B6B6611F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3641" y="272142"/>
            <a:ext cx="5076131" cy="274682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CBA5DEA-5928-4948-A178-BC98C574BC55}"/>
              </a:ext>
            </a:extLst>
          </p:cNvPr>
          <p:cNvSpPr/>
          <p:nvPr/>
        </p:nvSpPr>
        <p:spPr>
          <a:xfrm>
            <a:off x="297541" y="3554551"/>
            <a:ext cx="5624459" cy="163121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rgbClr val="000000"/>
                </a:solidFill>
                <a:latin typeface="inherit"/>
              </a:rPr>
              <a:t>The intelligent</a:t>
            </a:r>
            <a:r>
              <a:rPr lang="en-US" sz="2000" dirty="0">
                <a:solidFill>
                  <a:srgbClr val="000000"/>
                </a:solidFill>
                <a:latin typeface="inherit"/>
              </a:rPr>
              <a:t> are not arrogant'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inherit"/>
              </a:rPr>
              <a:t>‘</a:t>
            </a:r>
            <a:r>
              <a:rPr lang="en-US" sz="2000" i="1" dirty="0">
                <a:solidFill>
                  <a:srgbClr val="000000"/>
                </a:solidFill>
                <a:latin typeface="inherit"/>
              </a:rPr>
              <a:t>The meek</a:t>
            </a:r>
            <a:r>
              <a:rPr lang="en-US" sz="2000" dirty="0">
                <a:solidFill>
                  <a:srgbClr val="000000"/>
                </a:solidFill>
                <a:latin typeface="inherit"/>
              </a:rPr>
              <a:t> shall inherit the earth.'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inherit"/>
              </a:rPr>
              <a:t>‘</a:t>
            </a:r>
            <a:r>
              <a:rPr lang="en-US" sz="2000" i="1" dirty="0">
                <a:solidFill>
                  <a:srgbClr val="000000"/>
                </a:solidFill>
                <a:latin typeface="inherit"/>
              </a:rPr>
              <a:t>The old</a:t>
            </a:r>
            <a:r>
              <a:rPr lang="en-US" sz="2000" dirty="0">
                <a:solidFill>
                  <a:srgbClr val="000000"/>
                </a:solidFill>
                <a:latin typeface="inherit"/>
              </a:rPr>
              <a:t> and </a:t>
            </a:r>
            <a:r>
              <a:rPr lang="en-US" sz="2000" i="1" dirty="0">
                <a:solidFill>
                  <a:srgbClr val="000000"/>
                </a:solidFill>
                <a:latin typeface="inherit"/>
              </a:rPr>
              <a:t>the young</a:t>
            </a:r>
            <a:r>
              <a:rPr lang="en-US" sz="2000" dirty="0">
                <a:solidFill>
                  <a:srgbClr val="000000"/>
                </a:solidFill>
                <a:latin typeface="inherit"/>
              </a:rPr>
              <a:t> were evacuated from the building.’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inherit"/>
              </a:rPr>
              <a:t>‘</a:t>
            </a:r>
            <a:r>
              <a:rPr lang="en-US" sz="2000" i="1" dirty="0">
                <a:solidFill>
                  <a:srgbClr val="000000"/>
                </a:solidFill>
                <a:latin typeface="inherit"/>
              </a:rPr>
              <a:t>The rich</a:t>
            </a:r>
            <a:r>
              <a:rPr lang="en-US" sz="2000" dirty="0">
                <a:solidFill>
                  <a:srgbClr val="000000"/>
                </a:solidFill>
                <a:latin typeface="inherit"/>
              </a:rPr>
              <a:t> are privileged.’</a:t>
            </a:r>
            <a:endParaRPr lang="en-US" sz="2000" b="0" i="0" dirty="0">
              <a:solidFill>
                <a:srgbClr val="000000"/>
              </a:solidFill>
              <a:effectLst/>
              <a:latin typeface="inheri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CCD81C-01D8-7A41-B1B1-E84C616EE1FB}"/>
              </a:ext>
            </a:extLst>
          </p:cNvPr>
          <p:cNvSpPr/>
          <p:nvPr/>
        </p:nvSpPr>
        <p:spPr>
          <a:xfrm>
            <a:off x="297541" y="5185767"/>
            <a:ext cx="5624459" cy="101566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inherit"/>
              </a:rPr>
              <a:t>‘</a:t>
            </a:r>
            <a:r>
              <a:rPr lang="en-US" sz="2000" dirty="0">
                <a:solidFill>
                  <a:srgbClr val="000000"/>
                </a:solidFill>
                <a:latin typeface="inherit"/>
              </a:rPr>
              <a:t>He is a lover of the </a:t>
            </a:r>
            <a:r>
              <a:rPr lang="en-US" sz="2000" i="1" dirty="0">
                <a:solidFill>
                  <a:srgbClr val="000000"/>
                </a:solidFill>
                <a:latin typeface="inherit"/>
              </a:rPr>
              <a:t>intelligent’.</a:t>
            </a:r>
            <a:endParaRPr lang="en-US" sz="2000" dirty="0">
              <a:solidFill>
                <a:srgbClr val="000000"/>
              </a:solidFill>
              <a:latin typeface="inheri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inherit"/>
              </a:rPr>
              <a:t>‘She has an eye for </a:t>
            </a:r>
            <a:r>
              <a:rPr lang="en-US" sz="2000" i="1" dirty="0">
                <a:solidFill>
                  <a:srgbClr val="000000"/>
                </a:solidFill>
                <a:latin typeface="inherit"/>
              </a:rPr>
              <a:t>the rich</a:t>
            </a:r>
            <a:r>
              <a:rPr lang="en-US" sz="2000" dirty="0">
                <a:solidFill>
                  <a:srgbClr val="000000"/>
                </a:solidFill>
                <a:latin typeface="inherit"/>
              </a:rPr>
              <a:t>’,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inherit"/>
              </a:rPr>
              <a:t>‘He is a veteran amongst </a:t>
            </a:r>
            <a:r>
              <a:rPr lang="en-US" sz="2000" i="1" dirty="0">
                <a:solidFill>
                  <a:srgbClr val="000000"/>
                </a:solidFill>
                <a:latin typeface="inherit"/>
              </a:rPr>
              <a:t>the young</a:t>
            </a:r>
            <a:r>
              <a:rPr lang="en-US" sz="2000" dirty="0">
                <a:solidFill>
                  <a:srgbClr val="000000"/>
                </a:solidFill>
                <a:latin typeface="inherit"/>
              </a:rPr>
              <a:t>.’</a:t>
            </a:r>
            <a:endParaRPr lang="en-US" sz="2000" b="0" i="0" dirty="0">
              <a:solidFill>
                <a:srgbClr val="000000"/>
              </a:solidFill>
              <a:effectLst/>
              <a:latin typeface="inheri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509525-B4CB-8742-900E-7F112CF0BE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9891" y="3034895"/>
            <a:ext cx="2543629" cy="3823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673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3C2947-C5C9-B04A-9AC5-51429E8CB6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214" b="56614"/>
          <a:stretch/>
        </p:blipFill>
        <p:spPr>
          <a:xfrm>
            <a:off x="0" y="0"/>
            <a:ext cx="4804228" cy="163327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6FB730B-3506-2142-87C1-A1A144582F55}"/>
              </a:ext>
            </a:extLst>
          </p:cNvPr>
          <p:cNvSpPr/>
          <p:nvPr/>
        </p:nvSpPr>
        <p:spPr>
          <a:xfrm>
            <a:off x="4934857" y="2546017"/>
            <a:ext cx="6894286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222222"/>
                </a:solidFill>
                <a:latin typeface="arial" panose="020B0604020202020204" pitchFamily="34" charset="0"/>
              </a:rPr>
              <a:t>a word, a phrase, or a sentence naming an attribute, added to or grammatically related to a noun to modify or describe it.</a:t>
            </a:r>
            <a:endParaRPr lang="en-US" sz="2400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8EAA0B-61FF-204C-9B51-2CD96FC189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595"/>
          <a:stretch/>
        </p:blipFill>
        <p:spPr>
          <a:xfrm>
            <a:off x="1025072" y="4448595"/>
            <a:ext cx="4229100" cy="1307193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4B6CE45-C3DD-3342-92E1-4C31B3A233F2}"/>
              </a:ext>
            </a:extLst>
          </p:cNvPr>
          <p:cNvSpPr/>
          <p:nvPr/>
        </p:nvSpPr>
        <p:spPr>
          <a:xfrm>
            <a:off x="5994400" y="551543"/>
            <a:ext cx="5500914" cy="6386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Syntactic definition</a:t>
            </a:r>
          </a:p>
        </p:txBody>
      </p:sp>
    </p:spTree>
    <p:extLst>
      <p:ext uri="{BB962C8B-B14F-4D97-AF65-F5344CB8AC3E}">
        <p14:creationId xmlns:p14="http://schemas.microsoft.com/office/powerpoint/2010/main" val="2251621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BD5B2B7-F097-3247-9D4B-4F24E8225C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436" y="1703613"/>
            <a:ext cx="5759450" cy="4292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E2FD843-62C3-EA47-9E57-CA3320AB3C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0413" y="1703613"/>
            <a:ext cx="5931587" cy="44631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00CA58B-7A59-CB49-96CE-56C54D1CA3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177" t="4643" r="10672" b="72976"/>
          <a:stretch/>
        </p:blipFill>
        <p:spPr>
          <a:xfrm>
            <a:off x="4397829" y="261257"/>
            <a:ext cx="3164114" cy="85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385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1D2622-093D-3841-A90D-7F0EBEBBC5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81" t="3809" r="12450"/>
          <a:stretch/>
        </p:blipFill>
        <p:spPr>
          <a:xfrm>
            <a:off x="188686" y="1030514"/>
            <a:ext cx="5936343" cy="5130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A14430-F434-5040-80B6-EE1D8EA8DC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6301" y="1258352"/>
            <a:ext cx="5617014" cy="421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8894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009E6B-66A6-E041-9854-59F6101845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984" b="81587"/>
          <a:stretch/>
        </p:blipFill>
        <p:spPr>
          <a:xfrm>
            <a:off x="1291770" y="101601"/>
            <a:ext cx="9144000" cy="7837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A38612-DF89-DA47-88EC-41FA4CD1C4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14" t="26878" b="4762"/>
          <a:stretch/>
        </p:blipFill>
        <p:spPr>
          <a:xfrm>
            <a:off x="2017486" y="1366261"/>
            <a:ext cx="8040914" cy="521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615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A89B284-E16F-2645-B84C-8B4E415043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99" t="4331" r="7599" b="21505"/>
          <a:stretch/>
        </p:blipFill>
        <p:spPr>
          <a:xfrm>
            <a:off x="6933688" y="0"/>
            <a:ext cx="5138057" cy="33701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2C9CE3-C1BD-F649-937F-647572CF8E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13829" cy="33051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68CD5B0-83F5-EB48-80F1-5506C70C99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656741"/>
            <a:ext cx="5413829" cy="28383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482AE77-8222-B240-93CC-5E31BBB5B3A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731" t="12063" r="7618" b="14497"/>
          <a:stretch/>
        </p:blipFill>
        <p:spPr>
          <a:xfrm>
            <a:off x="6813434" y="3305156"/>
            <a:ext cx="5378566" cy="3541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000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97C5A2-304B-6D4D-879A-B84F22605D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264" y="99785"/>
            <a:ext cx="4559300" cy="1130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CED0EF-5EA2-D943-B8BC-EB23658AFF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3956" y="309335"/>
            <a:ext cx="5097009" cy="9207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D46D4C-234E-4744-9372-91DF4E9353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6660" y="1439635"/>
            <a:ext cx="7867189" cy="532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831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BB79C0-4A8F-B740-9051-A569FB9AE4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1929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AD24A9-E5A1-6842-80DF-0299F2DB51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88" t="4130" r="2172" b="75112"/>
          <a:stretch/>
        </p:blipFill>
        <p:spPr>
          <a:xfrm>
            <a:off x="2307771" y="116114"/>
            <a:ext cx="7692572" cy="12627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5AA7CA-89D2-734B-B20E-AB38138502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2645"/>
          <a:stretch/>
        </p:blipFill>
        <p:spPr>
          <a:xfrm>
            <a:off x="323851" y="1632858"/>
            <a:ext cx="4432300" cy="20700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6091904-C5C8-8546-AA12-6B91DD5965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54" t="56859" r="45320" b="28348"/>
          <a:stretch/>
        </p:blipFill>
        <p:spPr>
          <a:xfrm>
            <a:off x="323851" y="4101381"/>
            <a:ext cx="4432300" cy="10357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36D761-3F4F-A846-9B0C-C0320DC727D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546" t="62109" r="44929" b="22383"/>
          <a:stretch/>
        </p:blipFill>
        <p:spPr>
          <a:xfrm>
            <a:off x="323851" y="4994693"/>
            <a:ext cx="4432300" cy="10858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6D1B2C-CE91-0E47-AFE8-FEA189EBA8F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65595" b="91270"/>
          <a:stretch/>
        </p:blipFill>
        <p:spPr>
          <a:xfrm>
            <a:off x="6567716" y="1632858"/>
            <a:ext cx="4194629" cy="5987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F379F89-325F-BF4C-8DA9-B9CC2AC5E73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947" r="76786"/>
          <a:stretch/>
        </p:blipFill>
        <p:spPr>
          <a:xfrm>
            <a:off x="7503886" y="2231574"/>
            <a:ext cx="2073411" cy="452428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9668E1D-D786-C147-8456-4C7B92AD1712}"/>
              </a:ext>
            </a:extLst>
          </p:cNvPr>
          <p:cNvSpPr txBox="1"/>
          <p:nvPr/>
        </p:nvSpPr>
        <p:spPr>
          <a:xfrm>
            <a:off x="10000343" y="3149600"/>
            <a:ext cx="1698171" cy="52322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dirty="0"/>
              <a:t>amplifiers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428EE7-D7E0-CB4D-ADB2-9E3C859C5729}"/>
              </a:ext>
            </a:extLst>
          </p:cNvPr>
          <p:cNvSpPr txBox="1"/>
          <p:nvPr/>
        </p:nvSpPr>
        <p:spPr>
          <a:xfrm>
            <a:off x="10152743" y="5711249"/>
            <a:ext cx="1923143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err="1"/>
              <a:t>downtoners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223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4105</TotalTime>
  <Words>42</Words>
  <Application>Microsoft Macintosh PowerPoint</Application>
  <PresentationFormat>Widescreen</PresentationFormat>
  <Paragraphs>12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Arial</vt:lpstr>
      <vt:lpstr>Calibri</vt:lpstr>
      <vt:lpstr>Calibri Light</vt:lpstr>
      <vt:lpstr>Century</vt:lpstr>
      <vt:lpstr>inherit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PABLO AMILCAR MEJIA MALDONADO</cp:lastModifiedBy>
  <cp:revision>38</cp:revision>
  <dcterms:created xsi:type="dcterms:W3CDTF">2018-04-12T02:29:08Z</dcterms:created>
  <dcterms:modified xsi:type="dcterms:W3CDTF">2018-05-09T12:31:49Z</dcterms:modified>
</cp:coreProperties>
</file>