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68" r:id="rId3"/>
    <p:sldId id="264" r:id="rId4"/>
    <p:sldId id="267" r:id="rId5"/>
    <p:sldId id="266" r:id="rId6"/>
    <p:sldId id="265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24"/>
    <p:restoredTop sz="93563"/>
  </p:normalViewPr>
  <p:slideViewPr>
    <p:cSldViewPr snapToGrid="0" snapToObjects="1">
      <p:cViewPr varScale="1">
        <p:scale>
          <a:sx n="88" d="100"/>
          <a:sy n="88" d="100"/>
        </p:scale>
        <p:origin x="20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4868F-D821-BC4B-A064-F31C849B4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8DF4E-6762-A14A-B1C2-CB63E6148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437C60-3D67-BF45-AB3A-494788042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A1FD3-7072-414B-BC56-5D8F29905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D8BB6-95AF-0441-A1CE-38966344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56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33E7-DD60-9944-9882-6BD8D7979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EA26D-F8BA-F045-BFBC-42F1B35C1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5E1FD-D74D-2A47-8AA9-6CA652025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5E2C5-4466-CB49-AB6C-BCEFB22D8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29486-66B5-ED4D-9A45-387560B2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30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6DEC9-4160-F841-B1C5-F223F6E571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673D9-0D36-C04F-AD2C-FA1862218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7AE55-1ADE-F948-81F1-40647392D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0FC7-B7DA-354F-8A2C-F44D78808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54347-98B0-7345-AE21-FBE2B660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7AC3-69E5-254D-947B-6BA8F6F92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280F9-EFEC-DF4C-9977-276FAA01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0B557-B5FF-444B-909D-4D386ACE3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A12F9-99AB-E248-8E7A-562FCE63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D3572-DF37-704B-BC7E-B11EF350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0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D8EC-DCDE-444C-B3F1-6C9E2D11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567F35-D7ED-4F43-B4BB-F6DDD3E282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95291-6C0C-2441-94BA-57EC750D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31C2-A31E-FF4F-95CB-C15B9F0FD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CE339-1F77-1140-A14E-3134D535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7E72-074C-934C-B972-8A465B49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CE3B9-6ED1-9649-B5DB-3E36D8DFD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BCCC6-CD59-0144-B1CB-CE5CAB4B0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E87D63-79E4-8549-B010-9B4D03F31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4EBE60-83B2-8C47-BBAF-F1755348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34359-207F-604C-BFD2-FD851BA35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7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F0DB6-A4B6-8B4B-8027-19EF622E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C4901-60FB-BB49-BC0D-106531546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45A06-5D55-FB40-8F84-AB820D01C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C344D-7FAD-4447-AFE9-4328EC165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0A678-E272-4045-ABFB-ACF05AD54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6BED5-7743-204E-A657-035C86DBD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F45F50-6D76-514B-BE4D-04732CEE5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F14EF6-3A06-164D-A179-97A992331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2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A8AC-5DC3-2548-8A6C-51454CFF2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B04964-DE9C-B246-BC9C-9EDF7AF8C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F91EEC-F6CE-8140-9213-CE51BEB4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CFA891-A5FA-2C41-A954-C95852C1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32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E00E87-12CA-2449-9A86-FD5322C94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DC1BB7-B7D8-0940-BF96-A8F5D793D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8FC70-995B-9F47-8DCB-6B828554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887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D6008-F98B-9043-99D0-710FFF03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94F7C-31ED-BE45-853B-63B259D4E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A9F0B-4030-034D-875C-1BC01058C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94A26-34F7-A541-BD48-4E232ADD1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432984-D202-134F-8BFA-E4E58002E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B42DF-771F-BF4E-832C-91433170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79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83322-DE96-2540-A864-ADD9A5E72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8BC26D-E996-9845-B3B8-55E3A3A5DE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6DA3E-01AA-9948-ACD4-DC89E32E6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34CF3-11C3-E744-A5E8-5F81A22D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338180-BB4F-C444-8C39-2A4E690C6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9B70EF-0DF9-7842-B3DA-A3F8BE7F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3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B005C1-BEB7-5548-87CC-8B76C5AD5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A1B501-DBA6-4049-AD0E-3147429F9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6B2C3-9656-5545-9FE2-38F96D7F4B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CC7B7-9F15-3F4A-9171-D257FDBA7353}" type="datetimeFigureOut">
              <a:rPr lang="en-US" smtClean="0"/>
              <a:t>5/1/18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B52C9-E2B2-2E49-BFA8-673D0EE34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15F48-42A9-7E43-8574-450BBAA95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CB12-969D-1D4E-A134-4DE50E4C2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23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D1875A-445A-D447-B41A-1B0E58A92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318"/>
          <a:stretch/>
        </p:blipFill>
        <p:spPr>
          <a:xfrm>
            <a:off x="2921000" y="355600"/>
            <a:ext cx="6254750" cy="609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2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7C855E-53DB-2649-AEE9-0AFBADAF82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000"/>
          <a:stretch/>
        </p:blipFill>
        <p:spPr>
          <a:xfrm>
            <a:off x="1651000" y="9398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1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00329-3CED-F949-8656-AD5AE2A48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201" y="673178"/>
            <a:ext cx="3492499" cy="5740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8DA76-CAE7-4148-9A5E-A1D3E294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1847849"/>
            <a:ext cx="6081179" cy="4565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3FD308-E3EC-4146-A414-39C25CC42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333" b="41111"/>
          <a:stretch/>
        </p:blipFill>
        <p:spPr>
          <a:xfrm>
            <a:off x="806450" y="0"/>
            <a:ext cx="3810000" cy="69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50C48-E491-3346-9301-0C95F3538C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5000" r="46000" b="20000"/>
          <a:stretch/>
        </p:blipFill>
        <p:spPr>
          <a:xfrm>
            <a:off x="6985000" y="952578"/>
            <a:ext cx="37719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0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498609-755E-3947-B56F-A3C909C7B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62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6B0228-B233-D242-97B5-0124D7BCB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4495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C57B7-4677-7945-B36A-6C16734FE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055" y="1574799"/>
            <a:ext cx="7435945" cy="426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31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DEF3C4-1080-CB4D-B15C-5FA1F408FE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04" b="14258"/>
          <a:stretch/>
        </p:blipFill>
        <p:spPr>
          <a:xfrm>
            <a:off x="1066800" y="406400"/>
            <a:ext cx="9144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3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D37385-90E4-474B-B68D-1987FF3A7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" y="443782"/>
            <a:ext cx="5337435" cy="583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A178DB-DF89-5944-A367-EFAFD72425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9" t="15345" r="5485" b="37623"/>
          <a:stretch/>
        </p:blipFill>
        <p:spPr>
          <a:xfrm>
            <a:off x="5969000" y="139700"/>
            <a:ext cx="5688988" cy="22406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E9EA7E-BAFB-594E-AF24-E7AA5C8E7BC8}"/>
              </a:ext>
            </a:extLst>
          </p:cNvPr>
          <p:cNvSpPr/>
          <p:nvPr/>
        </p:nvSpPr>
        <p:spPr>
          <a:xfrm>
            <a:off x="6200075" y="2837934"/>
            <a:ext cx="41983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There were people like 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C1CDD1-3E9B-3049-9516-44C8759FD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2000" y="4108450"/>
            <a:ext cx="5715000" cy="25273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098E7CE-4674-8A4A-AE98-722C0BE885BA}"/>
              </a:ext>
            </a:extLst>
          </p:cNvPr>
          <p:cNvSpPr/>
          <p:nvPr/>
        </p:nvSpPr>
        <p:spPr>
          <a:xfrm>
            <a:off x="2061029" y="3912053"/>
            <a:ext cx="420914" cy="3927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641FA6C-3828-9340-803E-B4E73459EB66}"/>
              </a:ext>
            </a:extLst>
          </p:cNvPr>
          <p:cNvSpPr/>
          <p:nvPr/>
        </p:nvSpPr>
        <p:spPr>
          <a:xfrm>
            <a:off x="2481943" y="4702496"/>
            <a:ext cx="958802" cy="3927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FE602-44CD-E94F-B8E5-3BF530278646}"/>
              </a:ext>
            </a:extLst>
          </p:cNvPr>
          <p:cNvSpPr/>
          <p:nvPr/>
        </p:nvSpPr>
        <p:spPr>
          <a:xfrm>
            <a:off x="2568600" y="5490510"/>
            <a:ext cx="682600" cy="39279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</TotalTime>
  <Words>5</Words>
  <Application>Microsoft Macintosh PowerPoint</Application>
  <PresentationFormat>Widescreen</PresentationFormat>
  <Paragraphs>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PABLO AMILCAR MEJIA MALDONADO</cp:lastModifiedBy>
  <cp:revision>22</cp:revision>
  <dcterms:created xsi:type="dcterms:W3CDTF">2018-04-12T02:29:08Z</dcterms:created>
  <dcterms:modified xsi:type="dcterms:W3CDTF">2018-05-01T23:32:36Z</dcterms:modified>
</cp:coreProperties>
</file>